
<file path=[Content_Types].xml><?xml version="1.0" encoding="utf-8"?>
<Types xmlns="http://schemas.openxmlformats.org/package/2006/content-types">
  <Override PartName="/ppt/slideMasters/slideMaster3.xml" ContentType="application/vnd.openxmlformats-officedocument.presentationml.slideMaster+xml"/>
  <Override PartName="/ppt/slides/slide47.xml" ContentType="application/vnd.openxmlformats-officedocument.presentationml.slide+xml"/>
  <Override PartName="/ppt/slides/slide58.xml" ContentType="application/vnd.openxmlformats-officedocument.presentationml.slide+xml"/>
  <Override PartName="/ppt/slides/slide94.xml" ContentType="application/vnd.openxmlformats-officedocument.presentationml.slide+xml"/>
  <Override PartName="/ppt/slides/slide142.xml" ContentType="application/vnd.openxmlformats-officedocument.presentationml.slide+xml"/>
  <Override PartName="/ppt/theme/theme5.xml" ContentType="application/vnd.openxmlformats-officedocument.theme+xml"/>
  <Override PartName="/ppt/notesSlides/notesSlide2.xml" ContentType="application/vnd.openxmlformats-officedocument.presentationml.notesSlide+xml"/>
  <Override PartName="/ppt/slides/slide36.xml" ContentType="application/vnd.openxmlformats-officedocument.presentationml.slide+xml"/>
  <Override PartName="/ppt/slides/slide83.xml" ContentType="application/vnd.openxmlformats-officedocument.presentationml.slide+xml"/>
  <Override PartName="/ppt/slides/slide120.xml" ContentType="application/vnd.openxmlformats-officedocument.presentationml.slide+xml"/>
  <Override PartName="/ppt/slides/slide131.xml" ContentType="application/vnd.openxmlformats-officedocument.presentationml.slide+xml"/>
  <Override PartName="/ppt/slideLayouts/slideLayout46.xml" ContentType="application/vnd.openxmlformats-officedocument.presentationml.slideLayout+xml"/>
  <Override PartName="/ppt/slides/slide25.xml" ContentType="application/vnd.openxmlformats-officedocument.presentationml.slide+xml"/>
  <Override PartName="/ppt/slides/slide72.xml" ContentType="application/vnd.openxmlformats-officedocument.presentationml.slide+xml"/>
  <Override PartName="/ppt/slideLayouts/slideLayout2.xml" ContentType="application/vnd.openxmlformats-officedocument.presentationml.slideLayout+xml"/>
  <Override PartName="/ppt/slideLayouts/slideLayout35.xml" ContentType="application/vnd.openxmlformats-officedocument.presentationml.slideLayout+xml"/>
  <Default Extension="xml" ContentType="application/xml"/>
  <Override PartName="/ppt/slides/slide14.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Layouts/slideLayout24.xml" ContentType="application/vnd.openxmlformats-officedocument.presentationml.slideLayout+xml"/>
  <Override PartName="/ppt/tableStyles.xml" ContentType="application/vnd.openxmlformats-officedocument.presentationml.tableStyles+xml"/>
  <Override PartName="/ppt/slides/slide147.xml" ContentType="application/vnd.openxmlformats-officedocument.presentationml.slide+xml"/>
  <Override PartName="/ppt/slides/slide158.xml" ContentType="application/vnd.openxmlformats-officedocument.presentationml.slide+xml"/>
  <Override PartName="/ppt/slides/slide99.xml" ContentType="application/vnd.openxmlformats-officedocument.presentationml.slide+xml"/>
  <Override PartName="/ppt/slides/slide136.xml" ContentType="application/vnd.openxmlformats-officedocument.presentationml.slide+xml"/>
  <Override PartName="/ppt/notesSlides/notesSlide7.xml" ContentType="application/vnd.openxmlformats-officedocument.presentationml.notesSlide+xml"/>
  <Override PartName="/ppt/slides/slide77.xml" ContentType="application/vnd.openxmlformats-officedocument.presentationml.slide+xml"/>
  <Override PartName="/ppt/slides/slide88.xml" ContentType="application/vnd.openxmlformats-officedocument.presentationml.slide+xml"/>
  <Override PartName="/ppt/slides/slide125.xml" ContentType="application/vnd.openxmlformats-officedocument.presentationml.slide+xml"/>
  <Override PartName="/ppt/slides/slide5.xml" ContentType="application/vnd.openxmlformats-officedocument.presentationml.slide+xml"/>
  <Override PartName="/ppt/slides/slide19.xml" ContentType="application/vnd.openxmlformats-officedocument.presentationml.slide+xml"/>
  <Override PartName="/ppt/slides/slide66.xml" ContentType="application/vnd.openxmlformats-officedocument.presentationml.slide+xml"/>
  <Override PartName="/ppt/slides/slide103.xml" ContentType="application/vnd.openxmlformats-officedocument.presentationml.slide+xml"/>
  <Override PartName="/ppt/slides/slide114.xml" ContentType="application/vnd.openxmlformats-officedocument.presentationml.slide+xml"/>
  <Override PartName="/ppt/slides/slide150.xml" ContentType="application/vnd.openxmlformats-officedocument.presentationml.slide+xml"/>
  <Override PartName="/ppt/slides/slide161.xml" ContentType="application/vnd.openxmlformats-officedocument.presentationml.slide+xml"/>
  <Override PartName="/ppt/slideLayouts/slideLayout7.xml" ContentType="application/vnd.openxmlformats-officedocument.presentationml.slideLayout+xml"/>
  <Default Extension="png" ContentType="image/png"/>
  <Override PartName="/ppt/slideLayouts/slideLayout29.xml" ContentType="application/vnd.openxmlformats-officedocument.presentationml.slideLayout+xml"/>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121.xml" ContentType="application/vnd.openxmlformats-officedocument.presentationml.slide+xml"/>
  <Override PartName="/ppt/presProps.xml" ContentType="application/vnd.openxmlformats-officedocument.presentationml.presProps+xml"/>
  <Override PartName="/ppt/slideLayouts/slideLayout18.xml" ContentType="application/vnd.openxmlformats-officedocument.presentationml.slideLayout+xml"/>
  <Override PartName="/ppt/theme/theme2.xml" ContentType="application/vnd.openxmlformats-officedocument.theme+xml"/>
  <Override PartName="/ppt/slideLayouts/slideLayout36.xml" ContentType="application/vnd.openxmlformats-officedocument.presentationml.slideLayout+xml"/>
  <Override PartName="/ppt/slideLayouts/slideLayout47.xml" ContentType="application/vnd.openxmlformats-officedocument.presentationml.slideLayout+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s/slide44.xml" ContentType="application/vnd.openxmlformats-officedocument.presentationml.slide+xml"/>
  <Override PartName="/ppt/slides/slide62.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Override PartName="/ppt/slides/slide110.xml" ContentType="application/vnd.openxmlformats-officedocument.presentationml.slide+xml"/>
  <Override PartName="/ppt/slideLayouts/slideLayout3.xml" ContentType="application/vnd.openxmlformats-officedocument.presentationml.slideLayout+xml"/>
  <Override PartName="/ppt/slideLayouts/slideLayout25.xml" ContentType="application/vnd.openxmlformats-officedocument.presentationml.slideLayout+xml"/>
  <Override PartName="/ppt/slideLayouts/slideLayout43.xml" ContentType="application/vnd.openxmlformats-officedocument.presentationml.slideLayout+xml"/>
  <Override PartName="/ppt/presentation.xml" ContentType="application/vnd.openxmlformats-officedocument.presentationml.presentation.main+xml"/>
  <Override PartName="/ppt/slides/slide22.xml" ContentType="application/vnd.openxmlformats-officedocument.presentationml.slide+xml"/>
  <Override PartName="/ppt/slides/slide51.xml" ContentType="application/vnd.openxmlformats-officedocument.presentationml.slide+xml"/>
  <Override PartName="/ppt/slideLayouts/slideLayout14.xml" ContentType="application/vnd.openxmlformats-officedocument.presentationml.slideLayout+xml"/>
  <Override PartName="/ppt/slideLayouts/slideLayout32.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40.xml" ContentType="application/vnd.openxmlformats-officedocument.presentationml.slide+xml"/>
  <Override PartName="/ppt/slides/slide159.xml" ContentType="application/vnd.openxmlformats-officedocument.presentationml.slide+xml"/>
  <Override PartName="/ppt/slideLayouts/slideLayout21.xml" ContentType="application/vnd.openxmlformats-officedocument.presentationml.slideLayout+xml"/>
  <Override PartName="/ppt/slides/slide119.xml" ContentType="application/vnd.openxmlformats-officedocument.presentationml.slide+xml"/>
  <Override PartName="/ppt/slides/slide148.xml" ContentType="application/vnd.openxmlformats-officedocument.presentationml.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slides/slide89.xml" ContentType="application/vnd.openxmlformats-officedocument.presentationml.slide+xml"/>
  <Override PartName="/ppt/slides/slide108.xml" ContentType="application/vnd.openxmlformats-officedocument.presentationml.slide+xml"/>
  <Override PartName="/ppt/slides/slide126.xml" ContentType="application/vnd.openxmlformats-officedocument.presentationml.slide+xml"/>
  <Override PartName="/ppt/slides/slide137.xml" ContentType="application/vnd.openxmlformats-officedocument.presentationml.slide+xml"/>
  <Override PartName="/ppt/slides/slide155.xml" ContentType="application/vnd.openxmlformats-officedocument.presentationml.slide+xml"/>
  <Override PartName="/ppt/slides/slide49.xml" ContentType="application/vnd.openxmlformats-officedocument.presentationml.slide+xml"/>
  <Override PartName="/ppt/slides/slide78.xml" ContentType="application/vnd.openxmlformats-officedocument.presentationml.slide+xml"/>
  <Override PartName="/ppt/slides/slide96.xml" ContentType="application/vnd.openxmlformats-officedocument.presentationml.slide+xml"/>
  <Override PartName="/ppt/slides/slide115.xml" ContentType="application/vnd.openxmlformats-officedocument.presentationml.slide+xml"/>
  <Override PartName="/ppt/slides/slide144.xml" ContentType="application/vnd.openxmlformats-officedocument.presentationml.slide+xml"/>
  <Override PartName="/ppt/slides/slide162.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s/slide104.xml" ContentType="application/vnd.openxmlformats-officedocument.presentationml.slide+xml"/>
  <Override PartName="/ppt/slides/slide122.xml" ContentType="application/vnd.openxmlformats-officedocument.presentationml.slide+xml"/>
  <Override PartName="/ppt/slides/slide133.xml" ContentType="application/vnd.openxmlformats-officedocument.presentationml.slide+xml"/>
  <Override PartName="/ppt/slides/slide151.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slideLayouts/slideLayout4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s/slide92.xml" ContentType="application/vnd.openxmlformats-officedocument.presentationml.slide+xml"/>
  <Override PartName="/ppt/slides/slide111.xml" ContentType="application/vnd.openxmlformats-officedocument.presentationml.slide+xml"/>
  <Override PartName="/ppt/slides/slide140.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slides/slide100.xml" ContentType="application/vnd.openxmlformats-officedocument.presentationml.slide+xml"/>
  <Override PartName="/ppt/slideLayouts/slideLayout15.xml" ContentType="application/vnd.openxmlformats-officedocument.presentationml.slideLayout+xml"/>
  <Override PartName="/ppt/slideLayouts/slideLayout26.xml" ContentType="application/vnd.openxmlformats-officedocument.presentationml.slideLayout+xml"/>
  <Override PartName="/ppt/slideLayouts/slideLayout44.xml" ContentType="application/vnd.openxmlformats-officedocument.presentationml.slideLayout+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slideLayouts/slideLayout22.xml" ContentType="application/vnd.openxmlformats-officedocument.presentationml.slideLayout+xml"/>
  <Override PartName="/ppt/slideLayouts/slideLayout33.xml" ContentType="application/vnd.openxmlformats-officedocument.presentationml.slideLayout+xml"/>
  <Override PartName="/ppt/slides/slide12.xml" ContentType="application/vnd.openxmlformats-officedocument.presentationml.slide+xml"/>
  <Override PartName="/ppt/slides/slide30.xml" ContentType="application/vnd.openxmlformats-officedocument.presentationml.slide+xml"/>
  <Override PartName="/ppt/slides/slide149.xml" ContentType="application/vnd.openxmlformats-officedocument.presentationml.slide+xml"/>
  <Override PartName="/ppt/slideLayouts/slideLayout11.xml" ContentType="application/vnd.openxmlformats-officedocument.presentationml.slideLayout+xml"/>
  <Override PartName="/ppt/slideLayouts/slideLayout40.xml" ContentType="application/vnd.openxmlformats-officedocument.presentationml.slideLayout+xml"/>
  <Override PartName="/ppt/slides/slide138.xml" ContentType="application/vnd.openxmlformats-officedocument.presentationml.slide+xml"/>
  <Override PartName="/ppt/notesSlides/notesSlide9.xml" ContentType="application/vnd.openxmlformats-officedocument.presentationml.notesSlide+xml"/>
  <Override PartName="/ppt/slides/slide79.xml" ContentType="application/vnd.openxmlformats-officedocument.presentationml.slide+xml"/>
  <Override PartName="/ppt/slides/slide109.xml" ContentType="application/vnd.openxmlformats-officedocument.presentationml.slide+xml"/>
  <Override PartName="/ppt/slides/slide127.xml" ContentType="application/vnd.openxmlformats-officedocument.presentationml.slide+xml"/>
  <Override PartName="/ppt/slides/slide145.xml" ContentType="application/vnd.openxmlformats-officedocument.presentationml.slide+xml"/>
  <Override PartName="/ppt/slides/slide156.xml" ContentType="application/vnd.openxmlformats-officedocument.presentationml.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68.xml" ContentType="application/vnd.openxmlformats-officedocument.presentationml.slide+xml"/>
  <Override PartName="/ppt/slides/slide97.xml" ContentType="application/vnd.openxmlformats-officedocument.presentationml.slide+xml"/>
  <Override PartName="/ppt/slides/slide116.xml" ContentType="application/vnd.openxmlformats-officedocument.presentationml.slide+xml"/>
  <Override PartName="/ppt/slides/slide134.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Masters/slideMaster2.xml" ContentType="application/vnd.openxmlformats-officedocument.presentationml.slideMaster+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05.xml" ContentType="application/vnd.openxmlformats-officedocument.presentationml.slide+xml"/>
  <Override PartName="/ppt/slides/slide123.xml" ContentType="application/vnd.openxmlformats-officedocument.presentationml.slide+xml"/>
  <Override PartName="/ppt/slides/slide141.xml" ContentType="application/vnd.openxmlformats-officedocument.presentationml.slide+xml"/>
  <Override PartName="/ppt/slides/slide152.xml" ContentType="application/vnd.openxmlformats-officedocument.presentationml.slide+xml"/>
  <Override PartName="/ppt/slideLayouts/slideLayout38.xml" ContentType="application/vnd.openxmlformats-officedocument.presentationml.slideLayout+xml"/>
  <Override PartName="/ppt/theme/theme4.xml" ContentType="application/vnd.openxmlformats-officedocument.theme+xml"/>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s/slide93.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s/slide130.xml" ContentType="application/vnd.openxmlformats-officedocument.presentationml.slide+xml"/>
  <Override PartName="/ppt/slideLayouts/slideLayout5.xml" ContentType="application/vnd.openxmlformats-officedocument.presentationml.slideLayout+xml"/>
  <Override PartName="/ppt/slideLayouts/slideLayout27.xml" ContentType="application/vnd.openxmlformats-officedocument.presentationml.slideLayout+xml"/>
  <Override PartName="/ppt/slideLayouts/slideLayout45.xml" ContentType="application/vnd.openxmlformats-officedocument.presentationml.slideLayout+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Override PartName="/ppt/slideLayouts/slideLayout16.xml" ContentType="application/vnd.openxmlformats-officedocument.presentationml.slideLayout+xml"/>
  <Override PartName="/ppt/slideLayouts/slideLayout34.xml" ContentType="application/vnd.openxmlformats-officedocument.presentationml.slideLayout+xml"/>
  <Default Extension="jpeg" ContentType="image/jpeg"/>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slideLayouts/slideLayout23.xml" ContentType="application/vnd.openxmlformats-officedocument.presentationml.slideLayout+xml"/>
  <Override PartName="/ppt/slideLayouts/slideLayout41.xml" ContentType="application/vnd.openxmlformats-officedocument.presentationml.slideLayout+xml"/>
  <Override PartName="/ppt/slides/slide20.xml" ContentType="application/vnd.openxmlformats-officedocument.presentationml.slide+xml"/>
  <Override PartName="/ppt/slideLayouts/slideLayout12.xml" ContentType="application/vnd.openxmlformats-officedocument.presentationml.slideLayout+xml"/>
  <Override PartName="/ppt/slideLayouts/slideLayout30.xml" ContentType="application/vnd.openxmlformats-officedocument.presentationml.slideLayout+xml"/>
  <Override PartName="/ppt/slides/slide139.xml" ContentType="application/vnd.openxmlformats-officedocument.presentationml.slide+xml"/>
  <Override PartName="/ppt/slides/slide157.xml" ContentType="application/vnd.openxmlformats-officedocument.presentationml.slide+xml"/>
  <Default Extension="tiff" ContentType="image/tiff"/>
  <Override PartName="/ppt/slides/slide98.xml" ContentType="application/vnd.openxmlformats-officedocument.presentationml.slide+xml"/>
  <Override PartName="/ppt/slides/slide117.xml" ContentType="application/vnd.openxmlformats-officedocument.presentationml.slide+xml"/>
  <Override PartName="/ppt/slides/slide128.xml" ContentType="application/vnd.openxmlformats-officedocument.presentationml.slide+xml"/>
  <Override PartName="/ppt/slides/slide146.xml" ContentType="application/vnd.openxmlformats-officedocument.presentationml.slide+xml"/>
  <Override PartName="/ppt/notesSlides/notesSlide6.xml" ContentType="application/vnd.openxmlformats-officedocument.presentationml.notesSlide+xml"/>
  <Override PartName="/ppt/slides/slide8.xml" ContentType="application/vnd.openxmlformats-officedocument.presentationml.slide+xml"/>
  <Override PartName="/ppt/slides/slide69.xml" ContentType="application/vnd.openxmlformats-officedocument.presentationml.slide+xml"/>
  <Override PartName="/ppt/slides/slide87.xml" ContentType="application/vnd.openxmlformats-officedocument.presentationml.slide+xml"/>
  <Override PartName="/ppt/slides/slide106.xml" ContentType="application/vnd.openxmlformats-officedocument.presentationml.slide+xml"/>
  <Override PartName="/ppt/slides/slide124.xml" ContentType="application/vnd.openxmlformats-officedocument.presentationml.slide+xml"/>
  <Override PartName="/ppt/slides/slide135.xml" ContentType="application/vnd.openxmlformats-officedocument.presentationml.slide+xml"/>
  <Override PartName="/ppt/slides/slide153.xml" ContentType="application/vnd.openxmlformats-officedocument.presentationml.slide+xml"/>
  <Override PartName="/ppt/slides/slide29.xml" ContentType="application/vnd.openxmlformats-officedocument.presentationml.slide+xml"/>
  <Override PartName="/ppt/slides/slide76.xml" ContentType="application/vnd.openxmlformats-officedocument.presentationml.slide+xml"/>
  <Override PartName="/ppt/slides/slide113.xml" ContentType="application/vnd.openxmlformats-officedocument.presentationml.slide+xml"/>
  <Override PartName="/ppt/slides/slide160.xml" ContentType="application/vnd.openxmlformats-officedocument.presentationml.slide+xml"/>
  <Override PartName="/ppt/slideLayouts/slideLayout39.xml" ContentType="application/vnd.openxmlformats-officedocument.presentationml.slideLayout+xml"/>
  <Override PartName="/ppt/slides/slide4.xml" ContentType="application/vnd.openxmlformats-officedocument.presentationml.slide+xml"/>
  <Override PartName="/ppt/slides/slide18.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102.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Layouts/slideLayout28.xml" ContentType="application/vnd.openxmlformats-officedocument.presentationml.slideLayout+xml"/>
  <Override PartName="/ppt/slides/slide43.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slides/slide32.xml" ContentType="application/vnd.openxmlformats-officedocument.presentationml.slide+xml"/>
  <Override PartName="/ppt/slideLayouts/slideLayout42.xml" ContentType="application/vnd.openxmlformats-officedocument.presentationml.slideLayout+xml"/>
  <Override PartName="/ppt/slides/slide10.xml" ContentType="application/vnd.openxmlformats-officedocument.presentationml.slide+xml"/>
  <Override PartName="/ppt/slides/slide21.xml" ContentType="application/vnd.openxmlformats-officedocument.presentationml.slide+xml"/>
  <Override PartName="/ppt/slideLayouts/slideLayout20.xml" ContentType="application/vnd.openxmlformats-officedocument.presentationml.slideLayout+xml"/>
  <Override PartName="/ppt/slideLayouts/slideLayout31.xml" ContentType="application/vnd.openxmlformats-officedocument.presentationml.slideLayout+xml"/>
  <Override PartName="/docProps/custom.xml" ContentType="application/vnd.openxmlformats-officedocument.custom-properties+xml"/>
  <Override PartName="/ppt/slides/slide129.xml" ContentType="application/vnd.openxmlformats-officedocument.presentationml.slide+xml"/>
  <Override PartName="/ppt/slides/slide118.xml" ContentType="application/vnd.openxmlformats-officedocument.presentationml.slide+xml"/>
  <Override PartName="/ppt/slideMasters/slideMaster4.xml" ContentType="application/vnd.openxmlformats-officedocument.presentationml.slideMaster+xml"/>
  <Override PartName="/ppt/slides/slide9.xml" ContentType="application/vnd.openxmlformats-officedocument.presentationml.slide+xml"/>
  <Override PartName="/ppt/slides/slide59.xml" ContentType="application/vnd.openxmlformats-officedocument.presentationml.slide+xml"/>
  <Override PartName="/ppt/slides/slide107.xml" ContentType="application/vnd.openxmlformats-officedocument.presentationml.slide+xml"/>
  <Override PartName="/ppt/slides/slide143.xml" ContentType="application/vnd.openxmlformats-officedocument.presentationml.slide+xml"/>
  <Override PartName="/ppt/slides/slide154.xml" ContentType="application/vnd.openxmlformats-officedocument.presentationml.slide+xml"/>
  <Override PartName="/ppt/viewProps.xml" ContentType="application/vnd.openxmlformats-officedocument.presentationml.viewProps+xml"/>
  <Override PartName="/ppt/slides/slide48.xml" ContentType="application/vnd.openxmlformats-officedocument.presentationml.slide+xml"/>
  <Override PartName="/ppt/slides/slide95.xml" ContentType="application/vnd.openxmlformats-officedocument.presentationml.slide+xml"/>
  <Override PartName="/ppt/slides/slide132.xml" ContentType="application/vnd.openxmlformats-officedocument.presentationml.slide+xml"/>
  <Override PartName="/ppt/notesSlides/notesSlide3.xml" ContentType="application/vnd.openxmlformats-officedocument.presentationml.notesSlid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 id="2147483674" r:id="rId3"/>
    <p:sldMasterId id="2147483687" r:id="rId4"/>
  </p:sldMasterIdLst>
  <p:notesMasterIdLst>
    <p:notesMasterId r:id="rId167"/>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 id="317" r:id="rId66"/>
    <p:sldId id="318" r:id="rId67"/>
    <p:sldId id="319" r:id="rId68"/>
    <p:sldId id="320" r:id="rId69"/>
    <p:sldId id="321" r:id="rId70"/>
    <p:sldId id="322" r:id="rId71"/>
    <p:sldId id="323" r:id="rId72"/>
    <p:sldId id="324" r:id="rId73"/>
    <p:sldId id="325" r:id="rId74"/>
    <p:sldId id="326" r:id="rId75"/>
    <p:sldId id="327" r:id="rId76"/>
    <p:sldId id="328" r:id="rId77"/>
    <p:sldId id="329" r:id="rId78"/>
    <p:sldId id="330" r:id="rId79"/>
    <p:sldId id="331" r:id="rId80"/>
    <p:sldId id="332" r:id="rId81"/>
    <p:sldId id="333" r:id="rId82"/>
    <p:sldId id="334" r:id="rId83"/>
    <p:sldId id="335" r:id="rId84"/>
    <p:sldId id="336" r:id="rId85"/>
    <p:sldId id="337" r:id="rId86"/>
    <p:sldId id="338" r:id="rId87"/>
    <p:sldId id="339" r:id="rId88"/>
    <p:sldId id="340" r:id="rId89"/>
    <p:sldId id="341" r:id="rId90"/>
    <p:sldId id="342" r:id="rId91"/>
    <p:sldId id="343" r:id="rId92"/>
    <p:sldId id="344" r:id="rId93"/>
    <p:sldId id="345" r:id="rId94"/>
    <p:sldId id="346" r:id="rId95"/>
    <p:sldId id="347" r:id="rId96"/>
    <p:sldId id="348" r:id="rId97"/>
    <p:sldId id="349" r:id="rId98"/>
    <p:sldId id="350" r:id="rId99"/>
    <p:sldId id="351" r:id="rId100"/>
    <p:sldId id="352" r:id="rId101"/>
    <p:sldId id="353" r:id="rId102"/>
    <p:sldId id="354" r:id="rId103"/>
    <p:sldId id="355" r:id="rId104"/>
    <p:sldId id="356" r:id="rId105"/>
    <p:sldId id="357" r:id="rId106"/>
    <p:sldId id="358" r:id="rId107"/>
    <p:sldId id="359" r:id="rId108"/>
    <p:sldId id="360" r:id="rId109"/>
    <p:sldId id="361" r:id="rId110"/>
    <p:sldId id="362" r:id="rId111"/>
    <p:sldId id="363" r:id="rId112"/>
    <p:sldId id="364" r:id="rId113"/>
    <p:sldId id="365" r:id="rId114"/>
    <p:sldId id="366" r:id="rId115"/>
    <p:sldId id="367" r:id="rId116"/>
    <p:sldId id="368" r:id="rId117"/>
    <p:sldId id="369" r:id="rId118"/>
    <p:sldId id="370" r:id="rId119"/>
    <p:sldId id="371" r:id="rId120"/>
    <p:sldId id="372" r:id="rId121"/>
    <p:sldId id="373" r:id="rId122"/>
    <p:sldId id="374" r:id="rId123"/>
    <p:sldId id="375" r:id="rId124"/>
    <p:sldId id="376" r:id="rId125"/>
    <p:sldId id="377" r:id="rId126"/>
    <p:sldId id="378" r:id="rId127"/>
    <p:sldId id="379" r:id="rId128"/>
    <p:sldId id="380" r:id="rId129"/>
    <p:sldId id="381" r:id="rId130"/>
    <p:sldId id="382" r:id="rId131"/>
    <p:sldId id="383" r:id="rId132"/>
    <p:sldId id="384" r:id="rId133"/>
    <p:sldId id="385" r:id="rId134"/>
    <p:sldId id="386" r:id="rId135"/>
    <p:sldId id="387" r:id="rId136"/>
    <p:sldId id="388" r:id="rId137"/>
    <p:sldId id="389" r:id="rId138"/>
    <p:sldId id="390" r:id="rId139"/>
    <p:sldId id="391" r:id="rId140"/>
    <p:sldId id="392" r:id="rId141"/>
    <p:sldId id="393" r:id="rId142"/>
    <p:sldId id="394" r:id="rId143"/>
    <p:sldId id="395" r:id="rId144"/>
    <p:sldId id="396" r:id="rId145"/>
    <p:sldId id="397" r:id="rId146"/>
    <p:sldId id="398" r:id="rId147"/>
    <p:sldId id="399" r:id="rId148"/>
    <p:sldId id="400" r:id="rId149"/>
    <p:sldId id="401" r:id="rId150"/>
    <p:sldId id="402" r:id="rId151"/>
    <p:sldId id="403" r:id="rId152"/>
    <p:sldId id="404" r:id="rId153"/>
    <p:sldId id="405" r:id="rId154"/>
    <p:sldId id="406" r:id="rId155"/>
    <p:sldId id="407" r:id="rId156"/>
    <p:sldId id="408" r:id="rId157"/>
    <p:sldId id="409" r:id="rId158"/>
    <p:sldId id="410" r:id="rId159"/>
    <p:sldId id="411" r:id="rId160"/>
    <p:sldId id="412" r:id="rId161"/>
    <p:sldId id="413" r:id="rId162"/>
    <p:sldId id="414" r:id="rId163"/>
    <p:sldId id="415" r:id="rId164"/>
    <p:sldId id="416" r:id="rId165"/>
    <p:sldId id="417" r:id="rId166"/>
  </p:sldIdLst>
  <p:sldSz cx="9144000" cy="5143500" type="screen16x9"/>
  <p:notesSz cx="9144000" cy="51435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p:cViewPr varScale="1">
        <p:scale>
          <a:sx n="112" d="100"/>
          <a:sy n="112" d="100"/>
        </p:scale>
        <p:origin x="-610" y="-72"/>
      </p:cViewPr>
      <p:guideLst>
        <p:guide orient="horz" pos="162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38" Type="http://schemas.openxmlformats.org/officeDocument/2006/relationships/slide" Target="slides/slide134.xml"/><Relationship Id="rId154" Type="http://schemas.openxmlformats.org/officeDocument/2006/relationships/slide" Target="slides/slide150.xml"/><Relationship Id="rId159" Type="http://schemas.openxmlformats.org/officeDocument/2006/relationships/slide" Target="slides/slide155.xml"/><Relationship Id="rId170" Type="http://schemas.openxmlformats.org/officeDocument/2006/relationships/theme" Target="theme/theme1.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28" Type="http://schemas.openxmlformats.org/officeDocument/2006/relationships/slide" Target="slides/slide124.xml"/><Relationship Id="rId144" Type="http://schemas.openxmlformats.org/officeDocument/2006/relationships/slide" Target="slides/slide140.xml"/><Relationship Id="rId149" Type="http://schemas.openxmlformats.org/officeDocument/2006/relationships/slide" Target="slides/slide145.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160" Type="http://schemas.openxmlformats.org/officeDocument/2006/relationships/slide" Target="slides/slide156.xml"/><Relationship Id="rId165" Type="http://schemas.openxmlformats.org/officeDocument/2006/relationships/slide" Target="slides/slide16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134" Type="http://schemas.openxmlformats.org/officeDocument/2006/relationships/slide" Target="slides/slide130.xml"/><Relationship Id="rId139" Type="http://schemas.openxmlformats.org/officeDocument/2006/relationships/slide" Target="slides/slide135.xml"/><Relationship Id="rId80" Type="http://schemas.openxmlformats.org/officeDocument/2006/relationships/slide" Target="slides/slide76.xml"/><Relationship Id="rId85" Type="http://schemas.openxmlformats.org/officeDocument/2006/relationships/slide" Target="slides/slide81.xml"/><Relationship Id="rId150" Type="http://schemas.openxmlformats.org/officeDocument/2006/relationships/slide" Target="slides/slide146.xml"/><Relationship Id="rId155" Type="http://schemas.openxmlformats.org/officeDocument/2006/relationships/slide" Target="slides/slide151.xml"/><Relationship Id="rId171" Type="http://schemas.openxmlformats.org/officeDocument/2006/relationships/tableStyles" Target="tableStyles.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slide" Target="slides/slide120.xml"/><Relationship Id="rId129" Type="http://schemas.openxmlformats.org/officeDocument/2006/relationships/slide" Target="slides/slide125.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40" Type="http://schemas.openxmlformats.org/officeDocument/2006/relationships/slide" Target="slides/slide136.xml"/><Relationship Id="rId145" Type="http://schemas.openxmlformats.org/officeDocument/2006/relationships/slide" Target="slides/slide141.xml"/><Relationship Id="rId161" Type="http://schemas.openxmlformats.org/officeDocument/2006/relationships/slide" Target="slides/slide157.xml"/><Relationship Id="rId166" Type="http://schemas.openxmlformats.org/officeDocument/2006/relationships/slide" Target="slides/slide162.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slide" Target="slides/slide102.xml"/><Relationship Id="rId114" Type="http://schemas.openxmlformats.org/officeDocument/2006/relationships/slide" Target="slides/slide110.xml"/><Relationship Id="rId119" Type="http://schemas.openxmlformats.org/officeDocument/2006/relationships/slide" Target="slides/slide115.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30" Type="http://schemas.openxmlformats.org/officeDocument/2006/relationships/slide" Target="slides/slide126.xml"/><Relationship Id="rId135" Type="http://schemas.openxmlformats.org/officeDocument/2006/relationships/slide" Target="slides/slide131.xml"/><Relationship Id="rId143" Type="http://schemas.openxmlformats.org/officeDocument/2006/relationships/slide" Target="slides/slide139.xml"/><Relationship Id="rId148" Type="http://schemas.openxmlformats.org/officeDocument/2006/relationships/slide" Target="slides/slide144.xml"/><Relationship Id="rId151" Type="http://schemas.openxmlformats.org/officeDocument/2006/relationships/slide" Target="slides/slide147.xml"/><Relationship Id="rId156" Type="http://schemas.openxmlformats.org/officeDocument/2006/relationships/slide" Target="slides/slide152.xml"/><Relationship Id="rId164" Type="http://schemas.openxmlformats.org/officeDocument/2006/relationships/slide" Target="slides/slide160.xml"/><Relationship Id="rId169"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141" Type="http://schemas.openxmlformats.org/officeDocument/2006/relationships/slide" Target="slides/slide137.xml"/><Relationship Id="rId146" Type="http://schemas.openxmlformats.org/officeDocument/2006/relationships/slide" Target="slides/slide142.xml"/><Relationship Id="rId167" Type="http://schemas.openxmlformats.org/officeDocument/2006/relationships/notesMaster" Target="notesMasters/notesMaster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162" Type="http://schemas.openxmlformats.org/officeDocument/2006/relationships/slide" Target="slides/slide158.xml"/><Relationship Id="rId2" Type="http://schemas.openxmlformats.org/officeDocument/2006/relationships/slideMaster" Target="slideMasters/slideMaster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slide" Target="slides/slide132.xml"/><Relationship Id="rId157" Type="http://schemas.openxmlformats.org/officeDocument/2006/relationships/slide" Target="slides/slide153.xml"/><Relationship Id="rId61" Type="http://schemas.openxmlformats.org/officeDocument/2006/relationships/slide" Target="slides/slide57.xml"/><Relationship Id="rId82" Type="http://schemas.openxmlformats.org/officeDocument/2006/relationships/slide" Target="slides/slide78.xml"/><Relationship Id="rId152" Type="http://schemas.openxmlformats.org/officeDocument/2006/relationships/slide" Target="slides/slide14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168"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163" Type="http://schemas.openxmlformats.org/officeDocument/2006/relationships/slide" Target="slides/slide159.xml"/><Relationship Id="rId3" Type="http://schemas.openxmlformats.org/officeDocument/2006/relationships/slideMaster" Target="slideMasters/slideMaster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slide" Target="slides/slide154.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slide" Target="slides/slide14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78" name="PlaceHolder 1"/>
          <p:cNvSpPr>
            <a:spLocks noGrp="1" noRot="1" noChangeAspect="1"/>
          </p:cNvSpPr>
          <p:nvPr>
            <p:ph type="sldImg"/>
          </p:nvPr>
        </p:nvSpPr>
        <p:spPr>
          <a:xfrm>
            <a:off x="216000" y="812520"/>
            <a:ext cx="7127280" cy="4008960"/>
          </a:xfrm>
          <a:prstGeom prst="rect">
            <a:avLst/>
          </a:prstGeom>
        </p:spPr>
        <p:txBody>
          <a:bodyPr lIns="0" tIns="0" rIns="0" bIns="0" anchor="ctr">
            <a:noAutofit/>
          </a:bodyPr>
          <a:lstStyle/>
          <a:p>
            <a:r>
              <a:rPr lang="en-US" sz="1800" b="0" strike="noStrike" spc="-1">
                <a:solidFill>
                  <a:srgbClr val="000000"/>
                </a:solidFill>
                <a:latin typeface="Calibri"/>
              </a:rPr>
              <a:t>Click to move the slide</a:t>
            </a:r>
          </a:p>
        </p:txBody>
      </p:sp>
      <p:sp>
        <p:nvSpPr>
          <p:cNvPr id="179" name="PlaceHolder 2"/>
          <p:cNvSpPr>
            <a:spLocks noGrp="1"/>
          </p:cNvSpPr>
          <p:nvPr>
            <p:ph type="body"/>
          </p:nvPr>
        </p:nvSpPr>
        <p:spPr>
          <a:xfrm>
            <a:off x="756000" y="5078520"/>
            <a:ext cx="6047640" cy="4811040"/>
          </a:xfrm>
          <a:prstGeom prst="rect">
            <a:avLst/>
          </a:prstGeom>
        </p:spPr>
        <p:txBody>
          <a:bodyPr lIns="0" tIns="0" rIns="0" bIns="0">
            <a:noAutofit/>
          </a:bodyPr>
          <a:lstStyle/>
          <a:p>
            <a:r>
              <a:rPr lang="en-US" sz="2000" b="0" strike="noStrike" spc="-1">
                <a:latin typeface="Arial"/>
              </a:rPr>
              <a:t>Click to edit the notes format</a:t>
            </a:r>
          </a:p>
        </p:txBody>
      </p:sp>
      <p:sp>
        <p:nvSpPr>
          <p:cNvPr id="180" name="PlaceHolder 3"/>
          <p:cNvSpPr>
            <a:spLocks noGrp="1"/>
          </p:cNvSpPr>
          <p:nvPr>
            <p:ph type="hdr"/>
          </p:nvPr>
        </p:nvSpPr>
        <p:spPr>
          <a:xfrm>
            <a:off x="0" y="0"/>
            <a:ext cx="3280680" cy="534240"/>
          </a:xfrm>
          <a:prstGeom prst="rect">
            <a:avLst/>
          </a:prstGeom>
        </p:spPr>
        <p:txBody>
          <a:bodyPr lIns="0" tIns="0" rIns="0" bIns="0">
            <a:noAutofit/>
          </a:bodyPr>
          <a:lstStyle/>
          <a:p>
            <a:r>
              <a:rPr lang="en-US" sz="1400" b="0" strike="noStrike" spc="-1">
                <a:latin typeface="Times New Roman"/>
              </a:rPr>
              <a:t> </a:t>
            </a:r>
          </a:p>
        </p:txBody>
      </p:sp>
      <p:sp>
        <p:nvSpPr>
          <p:cNvPr id="181" name="PlaceHolder 4"/>
          <p:cNvSpPr>
            <a:spLocks noGrp="1"/>
          </p:cNvSpPr>
          <p:nvPr>
            <p:ph type="dt"/>
          </p:nvPr>
        </p:nvSpPr>
        <p:spPr>
          <a:xfrm>
            <a:off x="4278960" y="0"/>
            <a:ext cx="3280680" cy="534240"/>
          </a:xfrm>
          <a:prstGeom prst="rect">
            <a:avLst/>
          </a:prstGeom>
        </p:spPr>
        <p:txBody>
          <a:bodyPr lIns="0" tIns="0" rIns="0" bIns="0">
            <a:noAutofit/>
          </a:bodyPr>
          <a:lstStyle/>
          <a:p>
            <a:pPr algn="r"/>
            <a:r>
              <a:rPr lang="en-US" sz="1400" b="0" strike="noStrike" spc="-1">
                <a:latin typeface="Times New Roman"/>
              </a:rPr>
              <a:t> </a:t>
            </a:r>
          </a:p>
        </p:txBody>
      </p:sp>
      <p:sp>
        <p:nvSpPr>
          <p:cNvPr id="182" name="PlaceHolder 5"/>
          <p:cNvSpPr>
            <a:spLocks noGrp="1"/>
          </p:cNvSpPr>
          <p:nvPr>
            <p:ph type="ftr"/>
          </p:nvPr>
        </p:nvSpPr>
        <p:spPr>
          <a:xfrm>
            <a:off x="0" y="10157400"/>
            <a:ext cx="3280680" cy="534240"/>
          </a:xfrm>
          <a:prstGeom prst="rect">
            <a:avLst/>
          </a:prstGeom>
        </p:spPr>
        <p:txBody>
          <a:bodyPr lIns="0" tIns="0" rIns="0" bIns="0" anchor="b">
            <a:noAutofit/>
          </a:bodyPr>
          <a:lstStyle/>
          <a:p>
            <a:r>
              <a:rPr lang="en-US" sz="1400" b="0" strike="noStrike" spc="-1">
                <a:latin typeface="Times New Roman"/>
              </a:rPr>
              <a:t> </a:t>
            </a:r>
          </a:p>
        </p:txBody>
      </p:sp>
      <p:sp>
        <p:nvSpPr>
          <p:cNvPr id="183" name="PlaceHolder 6"/>
          <p:cNvSpPr>
            <a:spLocks noGrp="1"/>
          </p:cNvSpPr>
          <p:nvPr>
            <p:ph type="sldNum"/>
          </p:nvPr>
        </p:nvSpPr>
        <p:spPr>
          <a:xfrm>
            <a:off x="4278960" y="10157400"/>
            <a:ext cx="3280680" cy="534240"/>
          </a:xfrm>
          <a:prstGeom prst="rect">
            <a:avLst/>
          </a:prstGeom>
        </p:spPr>
        <p:txBody>
          <a:bodyPr lIns="0" tIns="0" rIns="0" bIns="0" anchor="b">
            <a:noAutofit/>
          </a:bodyPr>
          <a:lstStyle/>
          <a:p>
            <a:pPr algn="r"/>
            <a:fld id="{7F3817B6-7868-4A2A-B61E-8FA18620E204}" type="slidenum">
              <a:rPr lang="en-US" sz="1400" b="0" strike="noStrike" spc="-1">
                <a:latin typeface="Times New Roman"/>
              </a:rPr>
              <a:pPr algn="r"/>
              <a:t>‹#›</a:t>
            </a:fld>
            <a:endParaRPr lang="en-US" sz="1400" b="0" strike="noStrike" spc="-1">
              <a:latin typeface="Times New Roman"/>
            </a:endParaRP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2" name="PlaceHolder 1"/>
          <p:cNvSpPr>
            <a:spLocks noGrp="1" noRot="1" noChangeAspect="1"/>
          </p:cNvSpPr>
          <p:nvPr>
            <p:ph type="sldImg"/>
          </p:nvPr>
        </p:nvSpPr>
        <p:spPr>
          <a:xfrm>
            <a:off x="3029040" y="642960"/>
            <a:ext cx="3085920" cy="1736280"/>
          </a:xfrm>
          <a:prstGeom prst="rect">
            <a:avLst/>
          </a:prstGeom>
        </p:spPr>
      </p:sp>
      <p:sp>
        <p:nvSpPr>
          <p:cNvPr id="463" name="PlaceHolder 2"/>
          <p:cNvSpPr>
            <a:spLocks noGrp="1"/>
          </p:cNvSpPr>
          <p:nvPr>
            <p:ph type="body"/>
          </p:nvPr>
        </p:nvSpPr>
        <p:spPr>
          <a:xfrm>
            <a:off x="914400" y="2475000"/>
            <a:ext cx="7314840" cy="2025360"/>
          </a:xfrm>
          <a:prstGeom prst="rect">
            <a:avLst/>
          </a:prstGeom>
        </p:spPr>
        <p:txBody>
          <a:bodyPr>
            <a:noAutofit/>
          </a:bodyPr>
          <a:lstStyle/>
          <a:p>
            <a:endParaRPr lang="en-US" sz="2000" b="0" strike="noStrike" spc="-1">
              <a:latin typeface="Arial"/>
            </a:endParaRPr>
          </a:p>
        </p:txBody>
      </p:sp>
      <p:sp>
        <p:nvSpPr>
          <p:cNvPr id="464" name="TextShape 3"/>
          <p:cNvSpPr txBox="1"/>
          <p:nvPr/>
        </p:nvSpPr>
        <p:spPr>
          <a:xfrm>
            <a:off x="5180040" y="4886280"/>
            <a:ext cx="3962160" cy="256680"/>
          </a:xfrm>
          <a:prstGeom prst="rect">
            <a:avLst/>
          </a:prstGeom>
          <a:noFill/>
          <a:ln>
            <a:noFill/>
          </a:ln>
        </p:spPr>
        <p:txBody>
          <a:bodyPr anchor="b">
            <a:noAutofit/>
          </a:bodyPr>
          <a:lstStyle/>
          <a:p>
            <a:pPr algn="r">
              <a:lnSpc>
                <a:spcPct val="100000"/>
              </a:lnSpc>
            </a:pPr>
            <a:fld id="{050602AD-E97C-4DA6-B878-AD46C105F5C4}" type="slidenum">
              <a:rPr lang="en-US" sz="1200" b="0" strike="noStrike" spc="-1">
                <a:latin typeface="Times New Roman"/>
              </a:rPr>
              <a:pPr algn="r">
                <a:lnSpc>
                  <a:spcPct val="100000"/>
                </a:lnSpc>
              </a:pPr>
              <a:t>2</a:t>
            </a:fld>
            <a:endParaRPr lang="en-US" sz="1200" b="0" strike="noStrike" spc="-1">
              <a:latin typeface="Times New Roman"/>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9" name="PlaceHolder 1"/>
          <p:cNvSpPr>
            <a:spLocks noGrp="1" noRot="1" noChangeAspect="1"/>
          </p:cNvSpPr>
          <p:nvPr>
            <p:ph type="sldImg"/>
          </p:nvPr>
        </p:nvSpPr>
        <p:spPr>
          <a:xfrm>
            <a:off x="3029040" y="642960"/>
            <a:ext cx="3085920" cy="1736280"/>
          </a:xfrm>
          <a:prstGeom prst="rect">
            <a:avLst/>
          </a:prstGeom>
        </p:spPr>
      </p:sp>
      <p:sp>
        <p:nvSpPr>
          <p:cNvPr id="490" name="PlaceHolder 2"/>
          <p:cNvSpPr>
            <a:spLocks noGrp="1"/>
          </p:cNvSpPr>
          <p:nvPr>
            <p:ph type="body"/>
          </p:nvPr>
        </p:nvSpPr>
        <p:spPr>
          <a:xfrm>
            <a:off x="914400" y="2475000"/>
            <a:ext cx="7314840" cy="2025360"/>
          </a:xfrm>
          <a:prstGeom prst="rect">
            <a:avLst/>
          </a:prstGeom>
        </p:spPr>
        <p:txBody>
          <a:bodyPr>
            <a:noAutofit/>
          </a:bodyPr>
          <a:lstStyle/>
          <a:p>
            <a:endParaRPr lang="en-US" sz="2000" b="0" strike="noStrike" spc="-1">
              <a:latin typeface="Arial"/>
            </a:endParaRPr>
          </a:p>
        </p:txBody>
      </p:sp>
      <p:sp>
        <p:nvSpPr>
          <p:cNvPr id="491" name="TextShape 3"/>
          <p:cNvSpPr txBox="1"/>
          <p:nvPr/>
        </p:nvSpPr>
        <p:spPr>
          <a:xfrm>
            <a:off x="5180040" y="4886280"/>
            <a:ext cx="3962160" cy="256680"/>
          </a:xfrm>
          <a:prstGeom prst="rect">
            <a:avLst/>
          </a:prstGeom>
          <a:noFill/>
          <a:ln>
            <a:noFill/>
          </a:ln>
        </p:spPr>
        <p:txBody>
          <a:bodyPr anchor="b">
            <a:noAutofit/>
          </a:bodyPr>
          <a:lstStyle/>
          <a:p>
            <a:pPr algn="r">
              <a:lnSpc>
                <a:spcPct val="100000"/>
              </a:lnSpc>
            </a:pPr>
            <a:fld id="{E363B1F5-8CD5-41B1-860A-3E38D251623B}" type="slidenum">
              <a:rPr lang="en-US" sz="1200" b="0" strike="noStrike" spc="-1">
                <a:latin typeface="Times New Roman"/>
              </a:rPr>
              <a:pPr algn="r">
                <a:lnSpc>
                  <a:spcPct val="100000"/>
                </a:lnSpc>
              </a:pPr>
              <a:t>87</a:t>
            </a:fld>
            <a:endParaRPr lang="en-US" sz="1200" b="0" strike="noStrike" spc="-1">
              <a:latin typeface="Times New Roman"/>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5" name="PlaceHolder 1"/>
          <p:cNvSpPr>
            <a:spLocks noGrp="1" noRot="1" noChangeAspect="1"/>
          </p:cNvSpPr>
          <p:nvPr>
            <p:ph type="sldImg"/>
          </p:nvPr>
        </p:nvSpPr>
        <p:spPr>
          <a:xfrm>
            <a:off x="3029040" y="642960"/>
            <a:ext cx="3085920" cy="1736280"/>
          </a:xfrm>
          <a:prstGeom prst="rect">
            <a:avLst/>
          </a:prstGeom>
        </p:spPr>
      </p:sp>
      <p:sp>
        <p:nvSpPr>
          <p:cNvPr id="466" name="PlaceHolder 2"/>
          <p:cNvSpPr>
            <a:spLocks noGrp="1"/>
          </p:cNvSpPr>
          <p:nvPr>
            <p:ph type="body"/>
          </p:nvPr>
        </p:nvSpPr>
        <p:spPr>
          <a:xfrm>
            <a:off x="914400" y="2475000"/>
            <a:ext cx="7314840" cy="2025360"/>
          </a:xfrm>
          <a:prstGeom prst="rect">
            <a:avLst/>
          </a:prstGeom>
        </p:spPr>
        <p:txBody>
          <a:bodyPr>
            <a:noAutofit/>
          </a:bodyPr>
          <a:lstStyle/>
          <a:p>
            <a:endParaRPr lang="en-US" sz="2000" b="0" strike="noStrike" spc="-1">
              <a:latin typeface="Arial"/>
            </a:endParaRPr>
          </a:p>
        </p:txBody>
      </p:sp>
      <p:sp>
        <p:nvSpPr>
          <p:cNvPr id="467" name="TextShape 3"/>
          <p:cNvSpPr txBox="1"/>
          <p:nvPr/>
        </p:nvSpPr>
        <p:spPr>
          <a:xfrm>
            <a:off x="5180040" y="4886280"/>
            <a:ext cx="3962160" cy="256680"/>
          </a:xfrm>
          <a:prstGeom prst="rect">
            <a:avLst/>
          </a:prstGeom>
          <a:noFill/>
          <a:ln>
            <a:noFill/>
          </a:ln>
        </p:spPr>
        <p:txBody>
          <a:bodyPr anchor="b">
            <a:noAutofit/>
          </a:bodyPr>
          <a:lstStyle/>
          <a:p>
            <a:pPr algn="r">
              <a:lnSpc>
                <a:spcPct val="100000"/>
              </a:lnSpc>
            </a:pPr>
            <a:fld id="{49CC05B4-6F03-4DE0-A067-46C05AA8FC44}" type="slidenum">
              <a:rPr lang="en-US" sz="1200" b="0" strike="noStrike" spc="-1">
                <a:latin typeface="Times New Roman"/>
              </a:rPr>
              <a:pPr algn="r">
                <a:lnSpc>
                  <a:spcPct val="100000"/>
                </a:lnSpc>
              </a:pPr>
              <a:t>6</a:t>
            </a:fld>
            <a:endParaRPr lang="en-US" sz="1200" b="0" strike="noStrike" spc="-1">
              <a:latin typeface="Times New Roman"/>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8" name="PlaceHolder 1"/>
          <p:cNvSpPr>
            <a:spLocks noGrp="1" noRot="1" noChangeAspect="1"/>
          </p:cNvSpPr>
          <p:nvPr>
            <p:ph type="sldImg"/>
          </p:nvPr>
        </p:nvSpPr>
        <p:spPr>
          <a:xfrm>
            <a:off x="3029040" y="642960"/>
            <a:ext cx="3085920" cy="1736280"/>
          </a:xfrm>
          <a:prstGeom prst="rect">
            <a:avLst/>
          </a:prstGeom>
        </p:spPr>
      </p:sp>
      <p:sp>
        <p:nvSpPr>
          <p:cNvPr id="469" name="PlaceHolder 2"/>
          <p:cNvSpPr>
            <a:spLocks noGrp="1"/>
          </p:cNvSpPr>
          <p:nvPr>
            <p:ph type="body"/>
          </p:nvPr>
        </p:nvSpPr>
        <p:spPr>
          <a:xfrm>
            <a:off x="914400" y="2475000"/>
            <a:ext cx="7314840" cy="2025360"/>
          </a:xfrm>
          <a:prstGeom prst="rect">
            <a:avLst/>
          </a:prstGeom>
        </p:spPr>
        <p:txBody>
          <a:bodyPr>
            <a:noAutofit/>
          </a:bodyPr>
          <a:lstStyle/>
          <a:p>
            <a:endParaRPr lang="en-US" sz="2000" b="0" strike="noStrike" spc="-1">
              <a:latin typeface="Arial"/>
            </a:endParaRPr>
          </a:p>
        </p:txBody>
      </p:sp>
      <p:sp>
        <p:nvSpPr>
          <p:cNvPr id="470" name="TextShape 3"/>
          <p:cNvSpPr txBox="1"/>
          <p:nvPr/>
        </p:nvSpPr>
        <p:spPr>
          <a:xfrm>
            <a:off x="5180040" y="4886280"/>
            <a:ext cx="3962160" cy="256680"/>
          </a:xfrm>
          <a:prstGeom prst="rect">
            <a:avLst/>
          </a:prstGeom>
          <a:noFill/>
          <a:ln>
            <a:noFill/>
          </a:ln>
        </p:spPr>
        <p:txBody>
          <a:bodyPr anchor="b">
            <a:noAutofit/>
          </a:bodyPr>
          <a:lstStyle/>
          <a:p>
            <a:pPr algn="r">
              <a:lnSpc>
                <a:spcPct val="100000"/>
              </a:lnSpc>
            </a:pPr>
            <a:fld id="{A0D9A774-D621-44D9-BDDA-F8A88FD8BCED}" type="slidenum">
              <a:rPr lang="en-US" sz="1200" b="0" strike="noStrike" spc="-1">
                <a:latin typeface="Times New Roman"/>
              </a:rPr>
              <a:pPr algn="r">
                <a:lnSpc>
                  <a:spcPct val="100000"/>
                </a:lnSpc>
              </a:pPr>
              <a:t>10</a:t>
            </a:fld>
            <a:endParaRPr lang="en-US" sz="1200" b="0" strike="noStrike" spc="-1">
              <a:latin typeface="Times New Roman"/>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 name="PlaceHolder 1"/>
          <p:cNvSpPr>
            <a:spLocks noGrp="1" noRot="1" noChangeAspect="1"/>
          </p:cNvSpPr>
          <p:nvPr>
            <p:ph type="sldImg"/>
          </p:nvPr>
        </p:nvSpPr>
        <p:spPr>
          <a:xfrm>
            <a:off x="3029040" y="642960"/>
            <a:ext cx="3085920" cy="1736280"/>
          </a:xfrm>
          <a:prstGeom prst="rect">
            <a:avLst/>
          </a:prstGeom>
        </p:spPr>
      </p:sp>
      <p:sp>
        <p:nvSpPr>
          <p:cNvPr id="472" name="PlaceHolder 2"/>
          <p:cNvSpPr>
            <a:spLocks noGrp="1"/>
          </p:cNvSpPr>
          <p:nvPr>
            <p:ph type="body"/>
          </p:nvPr>
        </p:nvSpPr>
        <p:spPr>
          <a:xfrm>
            <a:off x="914400" y="2475000"/>
            <a:ext cx="7314840" cy="2025360"/>
          </a:xfrm>
          <a:prstGeom prst="rect">
            <a:avLst/>
          </a:prstGeom>
        </p:spPr>
        <p:txBody>
          <a:bodyPr>
            <a:noAutofit/>
          </a:bodyPr>
          <a:lstStyle/>
          <a:p>
            <a:endParaRPr lang="en-US" sz="2000" b="0" strike="noStrike" spc="-1">
              <a:latin typeface="Arial"/>
            </a:endParaRPr>
          </a:p>
        </p:txBody>
      </p:sp>
      <p:sp>
        <p:nvSpPr>
          <p:cNvPr id="473" name="TextShape 3"/>
          <p:cNvSpPr txBox="1"/>
          <p:nvPr/>
        </p:nvSpPr>
        <p:spPr>
          <a:xfrm>
            <a:off x="5180040" y="4886280"/>
            <a:ext cx="3962160" cy="256680"/>
          </a:xfrm>
          <a:prstGeom prst="rect">
            <a:avLst/>
          </a:prstGeom>
          <a:noFill/>
          <a:ln>
            <a:noFill/>
          </a:ln>
        </p:spPr>
        <p:txBody>
          <a:bodyPr anchor="b">
            <a:noAutofit/>
          </a:bodyPr>
          <a:lstStyle/>
          <a:p>
            <a:pPr algn="r">
              <a:lnSpc>
                <a:spcPct val="100000"/>
              </a:lnSpc>
            </a:pPr>
            <a:fld id="{3C70131A-B0BC-4E98-B6F3-8CF775E1FA59}" type="slidenum">
              <a:rPr lang="en-US" sz="1200" b="0" strike="noStrike" spc="-1">
                <a:latin typeface="Times New Roman"/>
              </a:rPr>
              <a:pPr algn="r">
                <a:lnSpc>
                  <a:spcPct val="100000"/>
                </a:lnSpc>
              </a:pPr>
              <a:t>36</a:t>
            </a:fld>
            <a:endParaRPr lang="en-US" sz="1200" b="0" strike="noStrike" spc="-1">
              <a:latin typeface="Times New Roman"/>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4" name="PlaceHolder 1"/>
          <p:cNvSpPr>
            <a:spLocks noGrp="1" noRot="1" noChangeAspect="1"/>
          </p:cNvSpPr>
          <p:nvPr>
            <p:ph type="sldImg"/>
          </p:nvPr>
        </p:nvSpPr>
        <p:spPr>
          <a:xfrm>
            <a:off x="3029040" y="642960"/>
            <a:ext cx="3085920" cy="1736280"/>
          </a:xfrm>
          <a:prstGeom prst="rect">
            <a:avLst/>
          </a:prstGeom>
        </p:spPr>
      </p:sp>
      <p:sp>
        <p:nvSpPr>
          <p:cNvPr id="475" name="PlaceHolder 2"/>
          <p:cNvSpPr>
            <a:spLocks noGrp="1"/>
          </p:cNvSpPr>
          <p:nvPr>
            <p:ph type="body"/>
          </p:nvPr>
        </p:nvSpPr>
        <p:spPr>
          <a:xfrm>
            <a:off x="914400" y="2475000"/>
            <a:ext cx="7314840" cy="2025360"/>
          </a:xfrm>
          <a:prstGeom prst="rect">
            <a:avLst/>
          </a:prstGeom>
        </p:spPr>
        <p:txBody>
          <a:bodyPr>
            <a:noAutofit/>
          </a:bodyPr>
          <a:lstStyle/>
          <a:p>
            <a:endParaRPr lang="en-US" sz="2000" b="0" strike="noStrike" spc="-1">
              <a:latin typeface="Arial"/>
            </a:endParaRPr>
          </a:p>
        </p:txBody>
      </p:sp>
      <p:sp>
        <p:nvSpPr>
          <p:cNvPr id="476" name="TextShape 3"/>
          <p:cNvSpPr txBox="1"/>
          <p:nvPr/>
        </p:nvSpPr>
        <p:spPr>
          <a:xfrm>
            <a:off x="5180040" y="4886280"/>
            <a:ext cx="3962160" cy="256680"/>
          </a:xfrm>
          <a:prstGeom prst="rect">
            <a:avLst/>
          </a:prstGeom>
          <a:noFill/>
          <a:ln>
            <a:noFill/>
          </a:ln>
        </p:spPr>
        <p:txBody>
          <a:bodyPr anchor="b">
            <a:noAutofit/>
          </a:bodyPr>
          <a:lstStyle/>
          <a:p>
            <a:pPr algn="r">
              <a:lnSpc>
                <a:spcPct val="100000"/>
              </a:lnSpc>
            </a:pPr>
            <a:fld id="{1AD2C69F-E4DD-4F8F-86A7-2901391F6C29}" type="slidenum">
              <a:rPr lang="en-US" sz="1200" b="0" strike="noStrike" spc="-1">
                <a:latin typeface="Times New Roman"/>
              </a:rPr>
              <a:pPr algn="r">
                <a:lnSpc>
                  <a:spcPct val="100000"/>
                </a:lnSpc>
              </a:pPr>
              <a:t>37</a:t>
            </a:fld>
            <a:endParaRPr lang="en-US" sz="1200" b="0" strike="noStrike" spc="-1">
              <a:latin typeface="Times New Roman"/>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7" name="PlaceHolder 1"/>
          <p:cNvSpPr>
            <a:spLocks noGrp="1" noRot="1" noChangeAspect="1"/>
          </p:cNvSpPr>
          <p:nvPr>
            <p:ph type="sldImg"/>
          </p:nvPr>
        </p:nvSpPr>
        <p:spPr>
          <a:xfrm>
            <a:off x="3029040" y="642960"/>
            <a:ext cx="3085920" cy="1736280"/>
          </a:xfrm>
          <a:prstGeom prst="rect">
            <a:avLst/>
          </a:prstGeom>
        </p:spPr>
      </p:sp>
      <p:sp>
        <p:nvSpPr>
          <p:cNvPr id="478" name="PlaceHolder 2"/>
          <p:cNvSpPr>
            <a:spLocks noGrp="1"/>
          </p:cNvSpPr>
          <p:nvPr>
            <p:ph type="body"/>
          </p:nvPr>
        </p:nvSpPr>
        <p:spPr>
          <a:xfrm>
            <a:off x="914400" y="2475000"/>
            <a:ext cx="7314840" cy="2025360"/>
          </a:xfrm>
          <a:prstGeom prst="rect">
            <a:avLst/>
          </a:prstGeom>
        </p:spPr>
        <p:txBody>
          <a:bodyPr>
            <a:noAutofit/>
          </a:bodyPr>
          <a:lstStyle/>
          <a:p>
            <a:endParaRPr lang="en-US" sz="2000" b="0" strike="noStrike" spc="-1">
              <a:latin typeface="Arial"/>
            </a:endParaRPr>
          </a:p>
        </p:txBody>
      </p:sp>
      <p:sp>
        <p:nvSpPr>
          <p:cNvPr id="479" name="TextShape 3"/>
          <p:cNvSpPr txBox="1"/>
          <p:nvPr/>
        </p:nvSpPr>
        <p:spPr>
          <a:xfrm>
            <a:off x="5180040" y="4886280"/>
            <a:ext cx="3962160" cy="256680"/>
          </a:xfrm>
          <a:prstGeom prst="rect">
            <a:avLst/>
          </a:prstGeom>
          <a:noFill/>
          <a:ln>
            <a:noFill/>
          </a:ln>
        </p:spPr>
        <p:txBody>
          <a:bodyPr anchor="b">
            <a:noAutofit/>
          </a:bodyPr>
          <a:lstStyle/>
          <a:p>
            <a:pPr algn="r">
              <a:lnSpc>
                <a:spcPct val="100000"/>
              </a:lnSpc>
            </a:pPr>
            <a:fld id="{0941AD23-A001-49AE-8D88-DFA1630498FE}" type="slidenum">
              <a:rPr lang="en-US" sz="1200" b="0" strike="noStrike" spc="-1">
                <a:latin typeface="Times New Roman"/>
              </a:rPr>
              <a:pPr algn="r">
                <a:lnSpc>
                  <a:spcPct val="100000"/>
                </a:lnSpc>
              </a:pPr>
              <a:t>38</a:t>
            </a:fld>
            <a:endParaRPr lang="en-US" sz="1200" b="0" strike="noStrike" spc="-1">
              <a:latin typeface="Times New Roman"/>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0" name="PlaceHolder 1"/>
          <p:cNvSpPr>
            <a:spLocks noGrp="1" noRot="1" noChangeAspect="1"/>
          </p:cNvSpPr>
          <p:nvPr>
            <p:ph type="sldImg"/>
          </p:nvPr>
        </p:nvSpPr>
        <p:spPr>
          <a:xfrm>
            <a:off x="3029040" y="642960"/>
            <a:ext cx="3085920" cy="1736280"/>
          </a:xfrm>
          <a:prstGeom prst="rect">
            <a:avLst/>
          </a:prstGeom>
        </p:spPr>
      </p:sp>
      <p:sp>
        <p:nvSpPr>
          <p:cNvPr id="481" name="PlaceHolder 2"/>
          <p:cNvSpPr>
            <a:spLocks noGrp="1"/>
          </p:cNvSpPr>
          <p:nvPr>
            <p:ph type="body"/>
          </p:nvPr>
        </p:nvSpPr>
        <p:spPr>
          <a:xfrm>
            <a:off x="914400" y="2475000"/>
            <a:ext cx="7314840" cy="2025360"/>
          </a:xfrm>
          <a:prstGeom prst="rect">
            <a:avLst/>
          </a:prstGeom>
        </p:spPr>
        <p:txBody>
          <a:bodyPr>
            <a:noAutofit/>
          </a:bodyPr>
          <a:lstStyle/>
          <a:p>
            <a:endParaRPr lang="en-US" sz="2000" b="0" strike="noStrike" spc="-1">
              <a:latin typeface="Arial"/>
            </a:endParaRPr>
          </a:p>
        </p:txBody>
      </p:sp>
      <p:sp>
        <p:nvSpPr>
          <p:cNvPr id="482" name="TextShape 3"/>
          <p:cNvSpPr txBox="1"/>
          <p:nvPr/>
        </p:nvSpPr>
        <p:spPr>
          <a:xfrm>
            <a:off x="5180040" y="4886280"/>
            <a:ext cx="3962160" cy="256680"/>
          </a:xfrm>
          <a:prstGeom prst="rect">
            <a:avLst/>
          </a:prstGeom>
          <a:noFill/>
          <a:ln>
            <a:noFill/>
          </a:ln>
        </p:spPr>
        <p:txBody>
          <a:bodyPr anchor="b">
            <a:noAutofit/>
          </a:bodyPr>
          <a:lstStyle/>
          <a:p>
            <a:pPr algn="r">
              <a:lnSpc>
                <a:spcPct val="100000"/>
              </a:lnSpc>
            </a:pPr>
            <a:fld id="{7C081678-EC55-46BC-A42D-0106CE621371}" type="slidenum">
              <a:rPr lang="en-US" sz="1200" b="0" strike="noStrike" spc="-1">
                <a:latin typeface="Times New Roman"/>
              </a:rPr>
              <a:pPr algn="r">
                <a:lnSpc>
                  <a:spcPct val="100000"/>
                </a:lnSpc>
              </a:pPr>
              <a:t>40</a:t>
            </a:fld>
            <a:endParaRPr lang="en-US" sz="1200" b="0" strike="noStrike" spc="-1">
              <a:latin typeface="Times New Roman"/>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3" name="PlaceHolder 1"/>
          <p:cNvSpPr>
            <a:spLocks noGrp="1" noRot="1" noChangeAspect="1"/>
          </p:cNvSpPr>
          <p:nvPr>
            <p:ph type="sldImg"/>
          </p:nvPr>
        </p:nvSpPr>
        <p:spPr>
          <a:xfrm>
            <a:off x="3029040" y="642960"/>
            <a:ext cx="3085920" cy="1736280"/>
          </a:xfrm>
          <a:prstGeom prst="rect">
            <a:avLst/>
          </a:prstGeom>
        </p:spPr>
      </p:sp>
      <p:sp>
        <p:nvSpPr>
          <p:cNvPr id="484" name="PlaceHolder 2"/>
          <p:cNvSpPr>
            <a:spLocks noGrp="1"/>
          </p:cNvSpPr>
          <p:nvPr>
            <p:ph type="body"/>
          </p:nvPr>
        </p:nvSpPr>
        <p:spPr>
          <a:xfrm>
            <a:off x="914400" y="2475000"/>
            <a:ext cx="7314840" cy="2025360"/>
          </a:xfrm>
          <a:prstGeom prst="rect">
            <a:avLst/>
          </a:prstGeom>
        </p:spPr>
        <p:txBody>
          <a:bodyPr>
            <a:noAutofit/>
          </a:bodyPr>
          <a:lstStyle/>
          <a:p>
            <a:endParaRPr lang="en-US" sz="2000" b="0" strike="noStrike" spc="-1">
              <a:latin typeface="Arial"/>
            </a:endParaRPr>
          </a:p>
        </p:txBody>
      </p:sp>
      <p:sp>
        <p:nvSpPr>
          <p:cNvPr id="485" name="TextShape 3"/>
          <p:cNvSpPr txBox="1"/>
          <p:nvPr/>
        </p:nvSpPr>
        <p:spPr>
          <a:xfrm>
            <a:off x="5180040" y="4886280"/>
            <a:ext cx="3962160" cy="256680"/>
          </a:xfrm>
          <a:prstGeom prst="rect">
            <a:avLst/>
          </a:prstGeom>
          <a:noFill/>
          <a:ln>
            <a:noFill/>
          </a:ln>
        </p:spPr>
        <p:txBody>
          <a:bodyPr anchor="b">
            <a:noAutofit/>
          </a:bodyPr>
          <a:lstStyle/>
          <a:p>
            <a:pPr algn="r">
              <a:lnSpc>
                <a:spcPct val="100000"/>
              </a:lnSpc>
            </a:pPr>
            <a:fld id="{D8B2C12D-97FE-4500-8C1F-DA022EA9800F}" type="slidenum">
              <a:rPr lang="en-US" sz="1200" b="0" strike="noStrike" spc="-1">
                <a:latin typeface="Times New Roman"/>
              </a:rPr>
              <a:pPr algn="r">
                <a:lnSpc>
                  <a:spcPct val="100000"/>
                </a:lnSpc>
              </a:pPr>
              <a:t>55</a:t>
            </a:fld>
            <a:endParaRPr lang="en-US" sz="1200" b="0" strike="noStrike" spc="-1">
              <a:latin typeface="Times New Roman"/>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6" name="PlaceHolder 1"/>
          <p:cNvSpPr>
            <a:spLocks noGrp="1" noRot="1" noChangeAspect="1"/>
          </p:cNvSpPr>
          <p:nvPr>
            <p:ph type="sldImg"/>
          </p:nvPr>
        </p:nvSpPr>
        <p:spPr>
          <a:xfrm>
            <a:off x="3029040" y="642960"/>
            <a:ext cx="3085920" cy="1736280"/>
          </a:xfrm>
          <a:prstGeom prst="rect">
            <a:avLst/>
          </a:prstGeom>
        </p:spPr>
      </p:sp>
      <p:sp>
        <p:nvSpPr>
          <p:cNvPr id="487" name="PlaceHolder 2"/>
          <p:cNvSpPr>
            <a:spLocks noGrp="1"/>
          </p:cNvSpPr>
          <p:nvPr>
            <p:ph type="body"/>
          </p:nvPr>
        </p:nvSpPr>
        <p:spPr>
          <a:xfrm>
            <a:off x="914400" y="2475000"/>
            <a:ext cx="7314840" cy="2025360"/>
          </a:xfrm>
          <a:prstGeom prst="rect">
            <a:avLst/>
          </a:prstGeom>
        </p:spPr>
        <p:txBody>
          <a:bodyPr>
            <a:noAutofit/>
          </a:bodyPr>
          <a:lstStyle/>
          <a:p>
            <a:endParaRPr lang="en-US" sz="2000" b="0" strike="noStrike" spc="-1">
              <a:latin typeface="Arial"/>
            </a:endParaRPr>
          </a:p>
        </p:txBody>
      </p:sp>
      <p:sp>
        <p:nvSpPr>
          <p:cNvPr id="488" name="TextShape 3"/>
          <p:cNvSpPr txBox="1"/>
          <p:nvPr/>
        </p:nvSpPr>
        <p:spPr>
          <a:xfrm>
            <a:off x="5180040" y="4886280"/>
            <a:ext cx="3962160" cy="256680"/>
          </a:xfrm>
          <a:prstGeom prst="rect">
            <a:avLst/>
          </a:prstGeom>
          <a:noFill/>
          <a:ln>
            <a:noFill/>
          </a:ln>
        </p:spPr>
        <p:txBody>
          <a:bodyPr anchor="b">
            <a:noAutofit/>
          </a:bodyPr>
          <a:lstStyle/>
          <a:p>
            <a:pPr algn="r">
              <a:lnSpc>
                <a:spcPct val="100000"/>
              </a:lnSpc>
            </a:pPr>
            <a:fld id="{C3B6303F-5975-4D6E-9516-4D66F0C530A7}" type="slidenum">
              <a:rPr lang="en-US" sz="1200" b="0" strike="noStrike" spc="-1">
                <a:latin typeface="Times New Roman"/>
              </a:rPr>
              <a:pPr algn="r">
                <a:lnSpc>
                  <a:spcPct val="100000"/>
                </a:lnSpc>
              </a:pPr>
              <a:t>63</a:t>
            </a:fld>
            <a:endParaRPr lang="en-US" sz="1200" b="0" strike="noStrike" spc="-1">
              <a:latin typeface="Times New Roman"/>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457200" y="205200"/>
            <a:ext cx="8229240" cy="85860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32" name="PlaceHolder 2"/>
          <p:cNvSpPr>
            <a:spLocks noGrp="1"/>
          </p:cNvSpPr>
          <p:nvPr>
            <p:ph type="body"/>
          </p:nvPr>
        </p:nvSpPr>
        <p:spPr>
          <a:xfrm>
            <a:off x="457200" y="1203480"/>
            <a:ext cx="8229240" cy="1422720"/>
          </a:xfrm>
          <a:prstGeom prst="rect">
            <a:avLst/>
          </a:prstGeom>
        </p:spPr>
        <p:txBody>
          <a:bodyPr lIns="0" tIns="0" rIns="0" bIns="0">
            <a:normAutofit/>
          </a:bodyPr>
          <a:lstStyle/>
          <a:p>
            <a:endParaRPr lang="en-US" sz="1800" b="0" strike="noStrike" spc="-1">
              <a:solidFill>
                <a:srgbClr val="000000"/>
              </a:solidFill>
              <a:latin typeface="Calibri"/>
            </a:endParaRPr>
          </a:p>
        </p:txBody>
      </p:sp>
      <p:sp>
        <p:nvSpPr>
          <p:cNvPr id="33" name="PlaceHolder 3"/>
          <p:cNvSpPr>
            <a:spLocks noGrp="1"/>
          </p:cNvSpPr>
          <p:nvPr>
            <p:ph type="body"/>
          </p:nvPr>
        </p:nvSpPr>
        <p:spPr>
          <a:xfrm>
            <a:off x="457200" y="2761920"/>
            <a:ext cx="8229240" cy="1422720"/>
          </a:xfrm>
          <a:prstGeom prst="rect">
            <a:avLst/>
          </a:prstGeom>
        </p:spPr>
        <p:txBody>
          <a:bodyPr lIns="0" tIns="0" rIns="0" bIns="0">
            <a:normAutofit/>
          </a:bodyPr>
          <a:lstStyle/>
          <a:p>
            <a:endParaRPr lang="en-US" sz="1800" b="0" strike="noStrike" spc="-1">
              <a:solidFill>
                <a:srgbClr val="000000"/>
              </a:solidFill>
              <a:latin typeface="Calibri"/>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457200" y="205200"/>
            <a:ext cx="8229240" cy="85860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35"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US" sz="1800" b="0" strike="noStrike" spc="-1">
              <a:solidFill>
                <a:srgbClr val="000000"/>
              </a:solidFill>
              <a:latin typeface="Calibri"/>
            </a:endParaRPr>
          </a:p>
        </p:txBody>
      </p:sp>
      <p:sp>
        <p:nvSpPr>
          <p:cNvPr id="36"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US" sz="1800" b="0" strike="noStrike" spc="-1">
              <a:solidFill>
                <a:srgbClr val="000000"/>
              </a:solidFill>
              <a:latin typeface="Calibri"/>
            </a:endParaRPr>
          </a:p>
        </p:txBody>
      </p:sp>
      <p:sp>
        <p:nvSpPr>
          <p:cNvPr id="37" name="PlaceHolder 4"/>
          <p:cNvSpPr>
            <a:spLocks noGrp="1"/>
          </p:cNvSpPr>
          <p:nvPr>
            <p:ph type="body"/>
          </p:nvPr>
        </p:nvSpPr>
        <p:spPr>
          <a:xfrm>
            <a:off x="457200" y="2761920"/>
            <a:ext cx="4015800" cy="1422720"/>
          </a:xfrm>
          <a:prstGeom prst="rect">
            <a:avLst/>
          </a:prstGeom>
        </p:spPr>
        <p:txBody>
          <a:bodyPr lIns="0" tIns="0" rIns="0" bIns="0">
            <a:normAutofit/>
          </a:bodyPr>
          <a:lstStyle/>
          <a:p>
            <a:endParaRPr lang="en-US" sz="1800" b="0" strike="noStrike" spc="-1">
              <a:solidFill>
                <a:srgbClr val="000000"/>
              </a:solidFill>
              <a:latin typeface="Calibri"/>
            </a:endParaRPr>
          </a:p>
        </p:txBody>
      </p:sp>
      <p:sp>
        <p:nvSpPr>
          <p:cNvPr id="38" name="PlaceHolder 5"/>
          <p:cNvSpPr>
            <a:spLocks noGrp="1"/>
          </p:cNvSpPr>
          <p:nvPr>
            <p:ph type="body"/>
          </p:nvPr>
        </p:nvSpPr>
        <p:spPr>
          <a:xfrm>
            <a:off x="4674240" y="2761920"/>
            <a:ext cx="4015800" cy="1422720"/>
          </a:xfrm>
          <a:prstGeom prst="rect">
            <a:avLst/>
          </a:prstGeom>
        </p:spPr>
        <p:txBody>
          <a:bodyPr lIns="0" tIns="0" rIns="0" bIns="0">
            <a:normAutofit/>
          </a:bodyPr>
          <a:lstStyle/>
          <a:p>
            <a:endParaRPr lang="en-US" sz="1800" b="0" strike="noStrike" spc="-1">
              <a:solidFill>
                <a:srgbClr val="000000"/>
              </a:solidFill>
              <a:latin typeface="Calibri"/>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9" name="PlaceHolder 1"/>
          <p:cNvSpPr>
            <a:spLocks noGrp="1"/>
          </p:cNvSpPr>
          <p:nvPr>
            <p:ph type="title"/>
          </p:nvPr>
        </p:nvSpPr>
        <p:spPr>
          <a:xfrm>
            <a:off x="457200" y="205200"/>
            <a:ext cx="8229240" cy="85860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40" name="PlaceHolder 2"/>
          <p:cNvSpPr>
            <a:spLocks noGrp="1"/>
          </p:cNvSpPr>
          <p:nvPr>
            <p:ph type="body"/>
          </p:nvPr>
        </p:nvSpPr>
        <p:spPr>
          <a:xfrm>
            <a:off x="457200" y="1203480"/>
            <a:ext cx="2649600" cy="1422720"/>
          </a:xfrm>
          <a:prstGeom prst="rect">
            <a:avLst/>
          </a:prstGeom>
        </p:spPr>
        <p:txBody>
          <a:bodyPr lIns="0" tIns="0" rIns="0" bIns="0">
            <a:normAutofit/>
          </a:bodyPr>
          <a:lstStyle/>
          <a:p>
            <a:endParaRPr lang="en-US" sz="1800" b="0" strike="noStrike" spc="-1">
              <a:solidFill>
                <a:srgbClr val="000000"/>
              </a:solidFill>
              <a:latin typeface="Calibri"/>
            </a:endParaRPr>
          </a:p>
        </p:txBody>
      </p:sp>
      <p:sp>
        <p:nvSpPr>
          <p:cNvPr id="41" name="PlaceHolder 3"/>
          <p:cNvSpPr>
            <a:spLocks noGrp="1"/>
          </p:cNvSpPr>
          <p:nvPr>
            <p:ph type="body"/>
          </p:nvPr>
        </p:nvSpPr>
        <p:spPr>
          <a:xfrm>
            <a:off x="3239640" y="1203480"/>
            <a:ext cx="2649600" cy="1422720"/>
          </a:xfrm>
          <a:prstGeom prst="rect">
            <a:avLst/>
          </a:prstGeom>
        </p:spPr>
        <p:txBody>
          <a:bodyPr lIns="0" tIns="0" rIns="0" bIns="0">
            <a:normAutofit/>
          </a:bodyPr>
          <a:lstStyle/>
          <a:p>
            <a:endParaRPr lang="en-US" sz="1800" b="0" strike="noStrike" spc="-1">
              <a:solidFill>
                <a:srgbClr val="000000"/>
              </a:solidFill>
              <a:latin typeface="Calibri"/>
            </a:endParaRPr>
          </a:p>
        </p:txBody>
      </p:sp>
      <p:sp>
        <p:nvSpPr>
          <p:cNvPr id="42" name="PlaceHolder 4"/>
          <p:cNvSpPr>
            <a:spLocks noGrp="1"/>
          </p:cNvSpPr>
          <p:nvPr>
            <p:ph type="body"/>
          </p:nvPr>
        </p:nvSpPr>
        <p:spPr>
          <a:xfrm>
            <a:off x="6022080" y="1203480"/>
            <a:ext cx="2649600" cy="1422720"/>
          </a:xfrm>
          <a:prstGeom prst="rect">
            <a:avLst/>
          </a:prstGeom>
        </p:spPr>
        <p:txBody>
          <a:bodyPr lIns="0" tIns="0" rIns="0" bIns="0">
            <a:normAutofit/>
          </a:bodyPr>
          <a:lstStyle/>
          <a:p>
            <a:endParaRPr lang="en-US" sz="1800" b="0" strike="noStrike" spc="-1">
              <a:solidFill>
                <a:srgbClr val="000000"/>
              </a:solidFill>
              <a:latin typeface="Calibri"/>
            </a:endParaRPr>
          </a:p>
        </p:txBody>
      </p:sp>
      <p:sp>
        <p:nvSpPr>
          <p:cNvPr id="43" name="PlaceHolder 5"/>
          <p:cNvSpPr>
            <a:spLocks noGrp="1"/>
          </p:cNvSpPr>
          <p:nvPr>
            <p:ph type="body"/>
          </p:nvPr>
        </p:nvSpPr>
        <p:spPr>
          <a:xfrm>
            <a:off x="457200" y="2761920"/>
            <a:ext cx="2649600" cy="1422720"/>
          </a:xfrm>
          <a:prstGeom prst="rect">
            <a:avLst/>
          </a:prstGeom>
        </p:spPr>
        <p:txBody>
          <a:bodyPr lIns="0" tIns="0" rIns="0" bIns="0">
            <a:normAutofit/>
          </a:bodyPr>
          <a:lstStyle/>
          <a:p>
            <a:endParaRPr lang="en-US" sz="1800" b="0" strike="noStrike" spc="-1">
              <a:solidFill>
                <a:srgbClr val="000000"/>
              </a:solidFill>
              <a:latin typeface="Calibri"/>
            </a:endParaRPr>
          </a:p>
        </p:txBody>
      </p:sp>
      <p:sp>
        <p:nvSpPr>
          <p:cNvPr id="44" name="PlaceHolder 6"/>
          <p:cNvSpPr>
            <a:spLocks noGrp="1"/>
          </p:cNvSpPr>
          <p:nvPr>
            <p:ph type="body"/>
          </p:nvPr>
        </p:nvSpPr>
        <p:spPr>
          <a:xfrm>
            <a:off x="3239640" y="2761920"/>
            <a:ext cx="2649600" cy="1422720"/>
          </a:xfrm>
          <a:prstGeom prst="rect">
            <a:avLst/>
          </a:prstGeom>
        </p:spPr>
        <p:txBody>
          <a:bodyPr lIns="0" tIns="0" rIns="0" bIns="0">
            <a:normAutofit/>
          </a:bodyPr>
          <a:lstStyle/>
          <a:p>
            <a:endParaRPr lang="en-US" sz="1800" b="0" strike="noStrike" spc="-1">
              <a:solidFill>
                <a:srgbClr val="000000"/>
              </a:solidFill>
              <a:latin typeface="Calibri"/>
            </a:endParaRPr>
          </a:p>
        </p:txBody>
      </p:sp>
      <p:sp>
        <p:nvSpPr>
          <p:cNvPr id="45" name="PlaceHolder 7"/>
          <p:cNvSpPr>
            <a:spLocks noGrp="1"/>
          </p:cNvSpPr>
          <p:nvPr>
            <p:ph type="body"/>
          </p:nvPr>
        </p:nvSpPr>
        <p:spPr>
          <a:xfrm>
            <a:off x="6022080" y="2761920"/>
            <a:ext cx="2649600" cy="1422720"/>
          </a:xfrm>
          <a:prstGeom prst="rect">
            <a:avLst/>
          </a:prstGeom>
        </p:spPr>
        <p:txBody>
          <a:bodyPr lIns="0" tIns="0" rIns="0" bIns="0">
            <a:normAutofit/>
          </a:bodyPr>
          <a:lstStyle/>
          <a:p>
            <a:endParaRPr lang="en-US" sz="1800" b="0" strike="noStrike" spc="-1">
              <a:solidFill>
                <a:srgbClr val="000000"/>
              </a:solidFill>
              <a:latin typeface="Calibri"/>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3" name="PlaceHolder 1"/>
          <p:cNvSpPr>
            <a:spLocks noGrp="1"/>
          </p:cNvSpPr>
          <p:nvPr>
            <p:ph type="title"/>
          </p:nvPr>
        </p:nvSpPr>
        <p:spPr>
          <a:xfrm>
            <a:off x="457200" y="205200"/>
            <a:ext cx="8229240" cy="85860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54" name="PlaceHolder 2"/>
          <p:cNvSpPr>
            <a:spLocks noGrp="1"/>
          </p:cNvSpPr>
          <p:nvPr>
            <p:ph type="subTitle"/>
          </p:nvPr>
        </p:nvSpPr>
        <p:spPr>
          <a:xfrm>
            <a:off x="457200" y="1203480"/>
            <a:ext cx="8229240" cy="2982960"/>
          </a:xfrm>
          <a:prstGeom prst="rect">
            <a:avLst/>
          </a:prstGeom>
        </p:spPr>
        <p:txBody>
          <a:bodyPr lIns="0" tIns="0" rIns="0" bIns="0" anchor="ctr">
            <a:spAutoFit/>
          </a:bodyPr>
          <a:lstStyle/>
          <a:p>
            <a:pPr algn="ctr"/>
            <a:endParaRPr lang="en-US" sz="3200" b="0" strike="noStrike" spc="-1">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457200" y="205200"/>
            <a:ext cx="8229240" cy="85860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56" name="PlaceHolder 2"/>
          <p:cNvSpPr>
            <a:spLocks noGrp="1"/>
          </p:cNvSpPr>
          <p:nvPr>
            <p:ph type="body"/>
          </p:nvPr>
        </p:nvSpPr>
        <p:spPr>
          <a:xfrm>
            <a:off x="457200" y="1203480"/>
            <a:ext cx="8229240" cy="2982960"/>
          </a:xfrm>
          <a:prstGeom prst="rect">
            <a:avLst/>
          </a:prstGeom>
        </p:spPr>
        <p:txBody>
          <a:bodyPr lIns="0" tIns="0" rIns="0" bIns="0">
            <a:normAutofit/>
          </a:bodyPr>
          <a:lstStyle/>
          <a:p>
            <a:endParaRPr lang="en-US" sz="1800" b="0" strike="noStrike" spc="-1">
              <a:solidFill>
                <a:srgbClr val="000000"/>
              </a:solidFill>
              <a:latin typeface="Calibri"/>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457200" y="205200"/>
            <a:ext cx="8229240" cy="85860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58" name="PlaceHolder 2"/>
          <p:cNvSpPr>
            <a:spLocks noGrp="1"/>
          </p:cNvSpPr>
          <p:nvPr>
            <p:ph type="body"/>
          </p:nvPr>
        </p:nvSpPr>
        <p:spPr>
          <a:xfrm>
            <a:off x="457200" y="1203480"/>
            <a:ext cx="4015800" cy="2982960"/>
          </a:xfrm>
          <a:prstGeom prst="rect">
            <a:avLst/>
          </a:prstGeom>
        </p:spPr>
        <p:txBody>
          <a:bodyPr lIns="0" tIns="0" rIns="0" bIns="0">
            <a:normAutofit/>
          </a:bodyPr>
          <a:lstStyle/>
          <a:p>
            <a:endParaRPr lang="en-US" sz="1800" b="0" strike="noStrike" spc="-1">
              <a:solidFill>
                <a:srgbClr val="000000"/>
              </a:solidFill>
              <a:latin typeface="Calibri"/>
            </a:endParaRPr>
          </a:p>
        </p:txBody>
      </p:sp>
      <p:sp>
        <p:nvSpPr>
          <p:cNvPr id="59" name="PlaceHolder 3"/>
          <p:cNvSpPr>
            <a:spLocks noGrp="1"/>
          </p:cNvSpPr>
          <p:nvPr>
            <p:ph type="body"/>
          </p:nvPr>
        </p:nvSpPr>
        <p:spPr>
          <a:xfrm>
            <a:off x="4674240" y="1203480"/>
            <a:ext cx="4015800" cy="2982960"/>
          </a:xfrm>
          <a:prstGeom prst="rect">
            <a:avLst/>
          </a:prstGeom>
        </p:spPr>
        <p:txBody>
          <a:bodyPr lIns="0" tIns="0" rIns="0" bIns="0">
            <a:normAutofit/>
          </a:bodyPr>
          <a:lstStyle/>
          <a:p>
            <a:endParaRPr lang="en-US" sz="1800" b="0" strike="noStrike" spc="-1">
              <a:solidFill>
                <a:srgbClr val="000000"/>
              </a:solidFill>
              <a:latin typeface="Calibri"/>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0" name="PlaceHolder 1"/>
          <p:cNvSpPr>
            <a:spLocks noGrp="1"/>
          </p:cNvSpPr>
          <p:nvPr>
            <p:ph type="title"/>
          </p:nvPr>
        </p:nvSpPr>
        <p:spPr>
          <a:xfrm>
            <a:off x="457200" y="205200"/>
            <a:ext cx="8229240" cy="858600"/>
          </a:xfrm>
          <a:prstGeom prst="rect">
            <a:avLst/>
          </a:prstGeom>
        </p:spPr>
        <p:txBody>
          <a:bodyPr lIns="0" tIns="0" rIns="0" bIns="0" anchor="ctr">
            <a:spAutoFit/>
          </a:bodyPr>
          <a:lstStyle/>
          <a:p>
            <a:endParaRPr lang="en-US" sz="1800" b="0" strike="noStrike" spc="-1">
              <a:solidFill>
                <a:srgbClr val="000000"/>
              </a:solidFill>
              <a:latin typeface="Calibri"/>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61" name="PlaceHolder 1"/>
          <p:cNvSpPr>
            <a:spLocks noGrp="1"/>
          </p:cNvSpPr>
          <p:nvPr>
            <p:ph type="subTitle"/>
          </p:nvPr>
        </p:nvSpPr>
        <p:spPr>
          <a:xfrm>
            <a:off x="457200" y="205200"/>
            <a:ext cx="8229240" cy="3981240"/>
          </a:xfrm>
          <a:prstGeom prst="rect">
            <a:avLst/>
          </a:prstGeom>
        </p:spPr>
        <p:txBody>
          <a:bodyPr lIns="0" tIns="0" rIns="0" bIns="0" anchor="ctr">
            <a:spAutoFit/>
          </a:bodyPr>
          <a:lstStyle/>
          <a:p>
            <a:pPr algn="ctr"/>
            <a:endParaRPr lang="en-US" sz="3200" b="0" strike="noStrike" spc="-1">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62" name="PlaceHolder 1"/>
          <p:cNvSpPr>
            <a:spLocks noGrp="1"/>
          </p:cNvSpPr>
          <p:nvPr>
            <p:ph type="title"/>
          </p:nvPr>
        </p:nvSpPr>
        <p:spPr>
          <a:xfrm>
            <a:off x="457200" y="205200"/>
            <a:ext cx="8229240" cy="85860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63"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US" sz="1800" b="0" strike="noStrike" spc="-1">
              <a:solidFill>
                <a:srgbClr val="000000"/>
              </a:solidFill>
              <a:latin typeface="Calibri"/>
            </a:endParaRPr>
          </a:p>
        </p:txBody>
      </p:sp>
      <p:sp>
        <p:nvSpPr>
          <p:cNvPr id="64" name="PlaceHolder 3"/>
          <p:cNvSpPr>
            <a:spLocks noGrp="1"/>
          </p:cNvSpPr>
          <p:nvPr>
            <p:ph type="body"/>
          </p:nvPr>
        </p:nvSpPr>
        <p:spPr>
          <a:xfrm>
            <a:off x="4674240" y="1203480"/>
            <a:ext cx="4015800" cy="2982960"/>
          </a:xfrm>
          <a:prstGeom prst="rect">
            <a:avLst/>
          </a:prstGeom>
        </p:spPr>
        <p:txBody>
          <a:bodyPr lIns="0" tIns="0" rIns="0" bIns="0">
            <a:normAutofit/>
          </a:bodyPr>
          <a:lstStyle/>
          <a:p>
            <a:endParaRPr lang="en-US" sz="1800" b="0" strike="noStrike" spc="-1">
              <a:solidFill>
                <a:srgbClr val="000000"/>
              </a:solidFill>
              <a:latin typeface="Calibri"/>
            </a:endParaRPr>
          </a:p>
        </p:txBody>
      </p:sp>
      <p:sp>
        <p:nvSpPr>
          <p:cNvPr id="65" name="PlaceHolder 4"/>
          <p:cNvSpPr>
            <a:spLocks noGrp="1"/>
          </p:cNvSpPr>
          <p:nvPr>
            <p:ph type="body"/>
          </p:nvPr>
        </p:nvSpPr>
        <p:spPr>
          <a:xfrm>
            <a:off x="457200" y="2761920"/>
            <a:ext cx="4015800" cy="1422720"/>
          </a:xfrm>
          <a:prstGeom prst="rect">
            <a:avLst/>
          </a:prstGeom>
        </p:spPr>
        <p:txBody>
          <a:bodyPr lIns="0" tIns="0" rIns="0" bIns="0">
            <a:normAutofit/>
          </a:bodyPr>
          <a:lstStyle/>
          <a:p>
            <a:endParaRPr lang="en-US" sz="1800" b="0" strike="noStrike" spc="-1">
              <a:solidFill>
                <a:srgbClr val="000000"/>
              </a:solidFill>
              <a:latin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0" name="PlaceHolder 1"/>
          <p:cNvSpPr>
            <a:spLocks noGrp="1"/>
          </p:cNvSpPr>
          <p:nvPr>
            <p:ph type="title"/>
          </p:nvPr>
        </p:nvSpPr>
        <p:spPr>
          <a:xfrm>
            <a:off x="457200" y="205200"/>
            <a:ext cx="8229240" cy="85860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11" name="PlaceHolder 2"/>
          <p:cNvSpPr>
            <a:spLocks noGrp="1"/>
          </p:cNvSpPr>
          <p:nvPr>
            <p:ph type="subTitle"/>
          </p:nvPr>
        </p:nvSpPr>
        <p:spPr>
          <a:xfrm>
            <a:off x="457200" y="1203480"/>
            <a:ext cx="8229240" cy="2982960"/>
          </a:xfrm>
          <a:prstGeom prst="rect">
            <a:avLst/>
          </a:prstGeom>
        </p:spPr>
        <p:txBody>
          <a:bodyPr lIns="0" tIns="0" rIns="0" bIns="0" anchor="ctr">
            <a:spAutoFit/>
          </a:bodyPr>
          <a:lstStyle/>
          <a:p>
            <a:pPr algn="ctr"/>
            <a:endParaRPr lang="en-US" sz="3200" b="0" strike="noStrike" spc="-1">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66" name="PlaceHolder 1"/>
          <p:cNvSpPr>
            <a:spLocks noGrp="1"/>
          </p:cNvSpPr>
          <p:nvPr>
            <p:ph type="title"/>
          </p:nvPr>
        </p:nvSpPr>
        <p:spPr>
          <a:xfrm>
            <a:off x="457200" y="205200"/>
            <a:ext cx="8229240" cy="85860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67" name="PlaceHolder 2"/>
          <p:cNvSpPr>
            <a:spLocks noGrp="1"/>
          </p:cNvSpPr>
          <p:nvPr>
            <p:ph type="body"/>
          </p:nvPr>
        </p:nvSpPr>
        <p:spPr>
          <a:xfrm>
            <a:off x="457200" y="1203480"/>
            <a:ext cx="4015800" cy="2982960"/>
          </a:xfrm>
          <a:prstGeom prst="rect">
            <a:avLst/>
          </a:prstGeom>
        </p:spPr>
        <p:txBody>
          <a:bodyPr lIns="0" tIns="0" rIns="0" bIns="0">
            <a:normAutofit/>
          </a:bodyPr>
          <a:lstStyle/>
          <a:p>
            <a:endParaRPr lang="en-US" sz="1800" b="0" strike="noStrike" spc="-1">
              <a:solidFill>
                <a:srgbClr val="000000"/>
              </a:solidFill>
              <a:latin typeface="Calibri"/>
            </a:endParaRPr>
          </a:p>
        </p:txBody>
      </p:sp>
      <p:sp>
        <p:nvSpPr>
          <p:cNvPr id="68"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US" sz="1800" b="0" strike="noStrike" spc="-1">
              <a:solidFill>
                <a:srgbClr val="000000"/>
              </a:solidFill>
              <a:latin typeface="Calibri"/>
            </a:endParaRPr>
          </a:p>
        </p:txBody>
      </p:sp>
      <p:sp>
        <p:nvSpPr>
          <p:cNvPr id="69" name="PlaceHolder 4"/>
          <p:cNvSpPr>
            <a:spLocks noGrp="1"/>
          </p:cNvSpPr>
          <p:nvPr>
            <p:ph type="body"/>
          </p:nvPr>
        </p:nvSpPr>
        <p:spPr>
          <a:xfrm>
            <a:off x="4674240" y="2761920"/>
            <a:ext cx="4015800" cy="1422720"/>
          </a:xfrm>
          <a:prstGeom prst="rect">
            <a:avLst/>
          </a:prstGeom>
        </p:spPr>
        <p:txBody>
          <a:bodyPr lIns="0" tIns="0" rIns="0" bIns="0">
            <a:normAutofit/>
          </a:bodyPr>
          <a:lstStyle/>
          <a:p>
            <a:endParaRPr lang="en-US" sz="1800" b="0" strike="noStrike" spc="-1">
              <a:solidFill>
                <a:srgbClr val="000000"/>
              </a:solidFill>
              <a:latin typeface="Calibri"/>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457200" y="205200"/>
            <a:ext cx="8229240" cy="85860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71"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US" sz="1800" b="0" strike="noStrike" spc="-1">
              <a:solidFill>
                <a:srgbClr val="000000"/>
              </a:solidFill>
              <a:latin typeface="Calibri"/>
            </a:endParaRPr>
          </a:p>
        </p:txBody>
      </p:sp>
      <p:sp>
        <p:nvSpPr>
          <p:cNvPr id="72"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US" sz="1800" b="0" strike="noStrike" spc="-1">
              <a:solidFill>
                <a:srgbClr val="000000"/>
              </a:solidFill>
              <a:latin typeface="Calibri"/>
            </a:endParaRPr>
          </a:p>
        </p:txBody>
      </p:sp>
      <p:sp>
        <p:nvSpPr>
          <p:cNvPr id="73" name="PlaceHolder 4"/>
          <p:cNvSpPr>
            <a:spLocks noGrp="1"/>
          </p:cNvSpPr>
          <p:nvPr>
            <p:ph type="body"/>
          </p:nvPr>
        </p:nvSpPr>
        <p:spPr>
          <a:xfrm>
            <a:off x="457200" y="2761920"/>
            <a:ext cx="8229240" cy="1422720"/>
          </a:xfrm>
          <a:prstGeom prst="rect">
            <a:avLst/>
          </a:prstGeom>
        </p:spPr>
        <p:txBody>
          <a:bodyPr lIns="0" tIns="0" rIns="0" bIns="0">
            <a:normAutofit/>
          </a:bodyPr>
          <a:lstStyle/>
          <a:p>
            <a:endParaRPr lang="en-US" sz="1800" b="0" strike="noStrike" spc="-1">
              <a:solidFill>
                <a:srgbClr val="000000"/>
              </a:solidFill>
              <a:latin typeface="Calibri"/>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74" name="PlaceHolder 1"/>
          <p:cNvSpPr>
            <a:spLocks noGrp="1"/>
          </p:cNvSpPr>
          <p:nvPr>
            <p:ph type="title"/>
          </p:nvPr>
        </p:nvSpPr>
        <p:spPr>
          <a:xfrm>
            <a:off x="457200" y="205200"/>
            <a:ext cx="8229240" cy="85860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75" name="PlaceHolder 2"/>
          <p:cNvSpPr>
            <a:spLocks noGrp="1"/>
          </p:cNvSpPr>
          <p:nvPr>
            <p:ph type="body"/>
          </p:nvPr>
        </p:nvSpPr>
        <p:spPr>
          <a:xfrm>
            <a:off x="457200" y="1203480"/>
            <a:ext cx="8229240" cy="1422720"/>
          </a:xfrm>
          <a:prstGeom prst="rect">
            <a:avLst/>
          </a:prstGeom>
        </p:spPr>
        <p:txBody>
          <a:bodyPr lIns="0" tIns="0" rIns="0" bIns="0">
            <a:normAutofit/>
          </a:bodyPr>
          <a:lstStyle/>
          <a:p>
            <a:endParaRPr lang="en-US" sz="1800" b="0" strike="noStrike" spc="-1">
              <a:solidFill>
                <a:srgbClr val="000000"/>
              </a:solidFill>
              <a:latin typeface="Calibri"/>
            </a:endParaRPr>
          </a:p>
        </p:txBody>
      </p:sp>
      <p:sp>
        <p:nvSpPr>
          <p:cNvPr id="76" name="PlaceHolder 3"/>
          <p:cNvSpPr>
            <a:spLocks noGrp="1"/>
          </p:cNvSpPr>
          <p:nvPr>
            <p:ph type="body"/>
          </p:nvPr>
        </p:nvSpPr>
        <p:spPr>
          <a:xfrm>
            <a:off x="457200" y="2761920"/>
            <a:ext cx="8229240" cy="1422720"/>
          </a:xfrm>
          <a:prstGeom prst="rect">
            <a:avLst/>
          </a:prstGeom>
        </p:spPr>
        <p:txBody>
          <a:bodyPr lIns="0" tIns="0" rIns="0" bIns="0">
            <a:normAutofit/>
          </a:bodyPr>
          <a:lstStyle/>
          <a:p>
            <a:endParaRPr lang="en-US" sz="1800" b="0" strike="noStrike" spc="-1">
              <a:solidFill>
                <a:srgbClr val="000000"/>
              </a:solidFill>
              <a:latin typeface="Calibri"/>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77" name="PlaceHolder 1"/>
          <p:cNvSpPr>
            <a:spLocks noGrp="1"/>
          </p:cNvSpPr>
          <p:nvPr>
            <p:ph type="title"/>
          </p:nvPr>
        </p:nvSpPr>
        <p:spPr>
          <a:xfrm>
            <a:off x="457200" y="205200"/>
            <a:ext cx="8229240" cy="85860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78"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US" sz="1800" b="0" strike="noStrike" spc="-1">
              <a:solidFill>
                <a:srgbClr val="000000"/>
              </a:solidFill>
              <a:latin typeface="Calibri"/>
            </a:endParaRPr>
          </a:p>
        </p:txBody>
      </p:sp>
      <p:sp>
        <p:nvSpPr>
          <p:cNvPr id="79"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US" sz="1800" b="0" strike="noStrike" spc="-1">
              <a:solidFill>
                <a:srgbClr val="000000"/>
              </a:solidFill>
              <a:latin typeface="Calibri"/>
            </a:endParaRPr>
          </a:p>
        </p:txBody>
      </p:sp>
      <p:sp>
        <p:nvSpPr>
          <p:cNvPr id="80" name="PlaceHolder 4"/>
          <p:cNvSpPr>
            <a:spLocks noGrp="1"/>
          </p:cNvSpPr>
          <p:nvPr>
            <p:ph type="body"/>
          </p:nvPr>
        </p:nvSpPr>
        <p:spPr>
          <a:xfrm>
            <a:off x="457200" y="2761920"/>
            <a:ext cx="4015800" cy="1422720"/>
          </a:xfrm>
          <a:prstGeom prst="rect">
            <a:avLst/>
          </a:prstGeom>
        </p:spPr>
        <p:txBody>
          <a:bodyPr lIns="0" tIns="0" rIns="0" bIns="0">
            <a:normAutofit/>
          </a:bodyPr>
          <a:lstStyle/>
          <a:p>
            <a:endParaRPr lang="en-US" sz="1800" b="0" strike="noStrike" spc="-1">
              <a:solidFill>
                <a:srgbClr val="000000"/>
              </a:solidFill>
              <a:latin typeface="Calibri"/>
            </a:endParaRPr>
          </a:p>
        </p:txBody>
      </p:sp>
      <p:sp>
        <p:nvSpPr>
          <p:cNvPr id="81" name="PlaceHolder 5"/>
          <p:cNvSpPr>
            <a:spLocks noGrp="1"/>
          </p:cNvSpPr>
          <p:nvPr>
            <p:ph type="body"/>
          </p:nvPr>
        </p:nvSpPr>
        <p:spPr>
          <a:xfrm>
            <a:off x="4674240" y="2761920"/>
            <a:ext cx="4015800" cy="1422720"/>
          </a:xfrm>
          <a:prstGeom prst="rect">
            <a:avLst/>
          </a:prstGeom>
        </p:spPr>
        <p:txBody>
          <a:bodyPr lIns="0" tIns="0" rIns="0" bIns="0">
            <a:normAutofit/>
          </a:bodyPr>
          <a:lstStyle/>
          <a:p>
            <a:endParaRPr lang="en-US" sz="1800" b="0" strike="noStrike" spc="-1">
              <a:solidFill>
                <a:srgbClr val="000000"/>
              </a:solidFill>
              <a:latin typeface="Calibri"/>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82" name="PlaceHolder 1"/>
          <p:cNvSpPr>
            <a:spLocks noGrp="1"/>
          </p:cNvSpPr>
          <p:nvPr>
            <p:ph type="title"/>
          </p:nvPr>
        </p:nvSpPr>
        <p:spPr>
          <a:xfrm>
            <a:off x="457200" y="205200"/>
            <a:ext cx="8229240" cy="85860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83" name="PlaceHolder 2"/>
          <p:cNvSpPr>
            <a:spLocks noGrp="1"/>
          </p:cNvSpPr>
          <p:nvPr>
            <p:ph type="body"/>
          </p:nvPr>
        </p:nvSpPr>
        <p:spPr>
          <a:xfrm>
            <a:off x="457200" y="1203480"/>
            <a:ext cx="2649600" cy="1422720"/>
          </a:xfrm>
          <a:prstGeom prst="rect">
            <a:avLst/>
          </a:prstGeom>
        </p:spPr>
        <p:txBody>
          <a:bodyPr lIns="0" tIns="0" rIns="0" bIns="0">
            <a:normAutofit/>
          </a:bodyPr>
          <a:lstStyle/>
          <a:p>
            <a:endParaRPr lang="en-US" sz="1800" b="0" strike="noStrike" spc="-1">
              <a:solidFill>
                <a:srgbClr val="000000"/>
              </a:solidFill>
              <a:latin typeface="Calibri"/>
            </a:endParaRPr>
          </a:p>
        </p:txBody>
      </p:sp>
      <p:sp>
        <p:nvSpPr>
          <p:cNvPr id="84" name="PlaceHolder 3"/>
          <p:cNvSpPr>
            <a:spLocks noGrp="1"/>
          </p:cNvSpPr>
          <p:nvPr>
            <p:ph type="body"/>
          </p:nvPr>
        </p:nvSpPr>
        <p:spPr>
          <a:xfrm>
            <a:off x="3239640" y="1203480"/>
            <a:ext cx="2649600" cy="1422720"/>
          </a:xfrm>
          <a:prstGeom prst="rect">
            <a:avLst/>
          </a:prstGeom>
        </p:spPr>
        <p:txBody>
          <a:bodyPr lIns="0" tIns="0" rIns="0" bIns="0">
            <a:normAutofit/>
          </a:bodyPr>
          <a:lstStyle/>
          <a:p>
            <a:endParaRPr lang="en-US" sz="1800" b="0" strike="noStrike" spc="-1">
              <a:solidFill>
                <a:srgbClr val="000000"/>
              </a:solidFill>
              <a:latin typeface="Calibri"/>
            </a:endParaRPr>
          </a:p>
        </p:txBody>
      </p:sp>
      <p:sp>
        <p:nvSpPr>
          <p:cNvPr id="85" name="PlaceHolder 4"/>
          <p:cNvSpPr>
            <a:spLocks noGrp="1"/>
          </p:cNvSpPr>
          <p:nvPr>
            <p:ph type="body"/>
          </p:nvPr>
        </p:nvSpPr>
        <p:spPr>
          <a:xfrm>
            <a:off x="6022080" y="1203480"/>
            <a:ext cx="2649600" cy="1422720"/>
          </a:xfrm>
          <a:prstGeom prst="rect">
            <a:avLst/>
          </a:prstGeom>
        </p:spPr>
        <p:txBody>
          <a:bodyPr lIns="0" tIns="0" rIns="0" bIns="0">
            <a:normAutofit/>
          </a:bodyPr>
          <a:lstStyle/>
          <a:p>
            <a:endParaRPr lang="en-US" sz="1800" b="0" strike="noStrike" spc="-1">
              <a:solidFill>
                <a:srgbClr val="000000"/>
              </a:solidFill>
              <a:latin typeface="Calibri"/>
            </a:endParaRPr>
          </a:p>
        </p:txBody>
      </p:sp>
      <p:sp>
        <p:nvSpPr>
          <p:cNvPr id="86" name="PlaceHolder 5"/>
          <p:cNvSpPr>
            <a:spLocks noGrp="1"/>
          </p:cNvSpPr>
          <p:nvPr>
            <p:ph type="body"/>
          </p:nvPr>
        </p:nvSpPr>
        <p:spPr>
          <a:xfrm>
            <a:off x="457200" y="2761920"/>
            <a:ext cx="2649600" cy="1422720"/>
          </a:xfrm>
          <a:prstGeom prst="rect">
            <a:avLst/>
          </a:prstGeom>
        </p:spPr>
        <p:txBody>
          <a:bodyPr lIns="0" tIns="0" rIns="0" bIns="0">
            <a:normAutofit/>
          </a:bodyPr>
          <a:lstStyle/>
          <a:p>
            <a:endParaRPr lang="en-US" sz="1800" b="0" strike="noStrike" spc="-1">
              <a:solidFill>
                <a:srgbClr val="000000"/>
              </a:solidFill>
              <a:latin typeface="Calibri"/>
            </a:endParaRPr>
          </a:p>
        </p:txBody>
      </p:sp>
      <p:sp>
        <p:nvSpPr>
          <p:cNvPr id="87" name="PlaceHolder 6"/>
          <p:cNvSpPr>
            <a:spLocks noGrp="1"/>
          </p:cNvSpPr>
          <p:nvPr>
            <p:ph type="body"/>
          </p:nvPr>
        </p:nvSpPr>
        <p:spPr>
          <a:xfrm>
            <a:off x="3239640" y="2761920"/>
            <a:ext cx="2649600" cy="1422720"/>
          </a:xfrm>
          <a:prstGeom prst="rect">
            <a:avLst/>
          </a:prstGeom>
        </p:spPr>
        <p:txBody>
          <a:bodyPr lIns="0" tIns="0" rIns="0" bIns="0">
            <a:normAutofit/>
          </a:bodyPr>
          <a:lstStyle/>
          <a:p>
            <a:endParaRPr lang="en-US" sz="1800" b="0" strike="noStrike" spc="-1">
              <a:solidFill>
                <a:srgbClr val="000000"/>
              </a:solidFill>
              <a:latin typeface="Calibri"/>
            </a:endParaRPr>
          </a:p>
        </p:txBody>
      </p:sp>
      <p:sp>
        <p:nvSpPr>
          <p:cNvPr id="88" name="PlaceHolder 7"/>
          <p:cNvSpPr>
            <a:spLocks noGrp="1"/>
          </p:cNvSpPr>
          <p:nvPr>
            <p:ph type="body"/>
          </p:nvPr>
        </p:nvSpPr>
        <p:spPr>
          <a:xfrm>
            <a:off x="6022080" y="2761920"/>
            <a:ext cx="2649600" cy="1422720"/>
          </a:xfrm>
          <a:prstGeom prst="rect">
            <a:avLst/>
          </a:prstGeom>
        </p:spPr>
        <p:txBody>
          <a:bodyPr lIns="0" tIns="0" rIns="0" bIns="0">
            <a:normAutofit/>
          </a:bodyPr>
          <a:lstStyle/>
          <a:p>
            <a:endParaRPr lang="en-US" sz="1800" b="0" strike="noStrike" spc="-1">
              <a:solidFill>
                <a:srgbClr val="000000"/>
              </a:solidFill>
              <a:latin typeface="Calibri"/>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96" name="PlaceHolder 1"/>
          <p:cNvSpPr>
            <a:spLocks noGrp="1"/>
          </p:cNvSpPr>
          <p:nvPr>
            <p:ph type="title"/>
          </p:nvPr>
        </p:nvSpPr>
        <p:spPr>
          <a:xfrm>
            <a:off x="457200" y="205200"/>
            <a:ext cx="8229240" cy="85860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97" name="PlaceHolder 2"/>
          <p:cNvSpPr>
            <a:spLocks noGrp="1"/>
          </p:cNvSpPr>
          <p:nvPr>
            <p:ph type="subTitle"/>
          </p:nvPr>
        </p:nvSpPr>
        <p:spPr>
          <a:xfrm>
            <a:off x="457200" y="1203480"/>
            <a:ext cx="8229240" cy="2982960"/>
          </a:xfrm>
          <a:prstGeom prst="rect">
            <a:avLst/>
          </a:prstGeom>
        </p:spPr>
        <p:txBody>
          <a:bodyPr lIns="0" tIns="0" rIns="0" bIns="0" anchor="ctr">
            <a:spAutoFit/>
          </a:bodyPr>
          <a:lstStyle/>
          <a:p>
            <a:pPr algn="ctr"/>
            <a:endParaRPr lang="en-US" sz="3200" b="0" strike="noStrike" spc="-1">
              <a:latin typeface="Aria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98" name="PlaceHolder 1"/>
          <p:cNvSpPr>
            <a:spLocks noGrp="1"/>
          </p:cNvSpPr>
          <p:nvPr>
            <p:ph type="title"/>
          </p:nvPr>
        </p:nvSpPr>
        <p:spPr>
          <a:xfrm>
            <a:off x="457200" y="205200"/>
            <a:ext cx="8229240" cy="85860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99" name="PlaceHolder 2"/>
          <p:cNvSpPr>
            <a:spLocks noGrp="1"/>
          </p:cNvSpPr>
          <p:nvPr>
            <p:ph type="body"/>
          </p:nvPr>
        </p:nvSpPr>
        <p:spPr>
          <a:xfrm>
            <a:off x="457200" y="1203480"/>
            <a:ext cx="8229240" cy="2982960"/>
          </a:xfrm>
          <a:prstGeom prst="rect">
            <a:avLst/>
          </a:prstGeom>
        </p:spPr>
        <p:txBody>
          <a:bodyPr lIns="0" tIns="0" rIns="0" bIns="0">
            <a:normAutofit/>
          </a:bodyPr>
          <a:lstStyle/>
          <a:p>
            <a:endParaRPr lang="en-US" sz="1800" b="0" strike="noStrike" spc="-1">
              <a:solidFill>
                <a:srgbClr val="000000"/>
              </a:solidFill>
              <a:latin typeface="Calibri"/>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00" name="PlaceHolder 1"/>
          <p:cNvSpPr>
            <a:spLocks noGrp="1"/>
          </p:cNvSpPr>
          <p:nvPr>
            <p:ph type="title"/>
          </p:nvPr>
        </p:nvSpPr>
        <p:spPr>
          <a:xfrm>
            <a:off x="457200" y="205200"/>
            <a:ext cx="8229240" cy="85860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101" name="PlaceHolder 2"/>
          <p:cNvSpPr>
            <a:spLocks noGrp="1"/>
          </p:cNvSpPr>
          <p:nvPr>
            <p:ph type="body"/>
          </p:nvPr>
        </p:nvSpPr>
        <p:spPr>
          <a:xfrm>
            <a:off x="457200" y="1203480"/>
            <a:ext cx="4015800" cy="2982960"/>
          </a:xfrm>
          <a:prstGeom prst="rect">
            <a:avLst/>
          </a:prstGeom>
        </p:spPr>
        <p:txBody>
          <a:bodyPr lIns="0" tIns="0" rIns="0" bIns="0">
            <a:normAutofit/>
          </a:bodyPr>
          <a:lstStyle/>
          <a:p>
            <a:endParaRPr lang="en-US" sz="1800" b="0" strike="noStrike" spc="-1">
              <a:solidFill>
                <a:srgbClr val="000000"/>
              </a:solidFill>
              <a:latin typeface="Calibri"/>
            </a:endParaRPr>
          </a:p>
        </p:txBody>
      </p:sp>
      <p:sp>
        <p:nvSpPr>
          <p:cNvPr id="102" name="PlaceHolder 3"/>
          <p:cNvSpPr>
            <a:spLocks noGrp="1"/>
          </p:cNvSpPr>
          <p:nvPr>
            <p:ph type="body"/>
          </p:nvPr>
        </p:nvSpPr>
        <p:spPr>
          <a:xfrm>
            <a:off x="4674240" y="1203480"/>
            <a:ext cx="4015800" cy="2982960"/>
          </a:xfrm>
          <a:prstGeom prst="rect">
            <a:avLst/>
          </a:prstGeom>
        </p:spPr>
        <p:txBody>
          <a:bodyPr lIns="0" tIns="0" rIns="0" bIns="0">
            <a:normAutofit/>
          </a:bodyPr>
          <a:lstStyle/>
          <a:p>
            <a:endParaRPr lang="en-US" sz="1800" b="0" strike="noStrike" spc="-1">
              <a:solidFill>
                <a:srgbClr val="000000"/>
              </a:solidFill>
              <a:latin typeface="Calibri"/>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03" name="PlaceHolder 1"/>
          <p:cNvSpPr>
            <a:spLocks noGrp="1"/>
          </p:cNvSpPr>
          <p:nvPr>
            <p:ph type="title"/>
          </p:nvPr>
        </p:nvSpPr>
        <p:spPr>
          <a:xfrm>
            <a:off x="457200" y="205200"/>
            <a:ext cx="8229240" cy="858600"/>
          </a:xfrm>
          <a:prstGeom prst="rect">
            <a:avLst/>
          </a:prstGeom>
        </p:spPr>
        <p:txBody>
          <a:bodyPr lIns="0" tIns="0" rIns="0" bIns="0" anchor="ctr">
            <a:spAutoFit/>
          </a:bodyPr>
          <a:lstStyle/>
          <a:p>
            <a:endParaRPr lang="en-US" sz="1800" b="0" strike="noStrike" spc="-1">
              <a:solidFill>
                <a:srgbClr val="000000"/>
              </a:solidFill>
              <a:latin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2" name="PlaceHolder 1"/>
          <p:cNvSpPr>
            <a:spLocks noGrp="1"/>
          </p:cNvSpPr>
          <p:nvPr>
            <p:ph type="title"/>
          </p:nvPr>
        </p:nvSpPr>
        <p:spPr>
          <a:xfrm>
            <a:off x="457200" y="205200"/>
            <a:ext cx="8229240" cy="85860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13" name="PlaceHolder 2"/>
          <p:cNvSpPr>
            <a:spLocks noGrp="1"/>
          </p:cNvSpPr>
          <p:nvPr>
            <p:ph type="body"/>
          </p:nvPr>
        </p:nvSpPr>
        <p:spPr>
          <a:xfrm>
            <a:off x="457200" y="1203480"/>
            <a:ext cx="8229240" cy="2982960"/>
          </a:xfrm>
          <a:prstGeom prst="rect">
            <a:avLst/>
          </a:prstGeom>
        </p:spPr>
        <p:txBody>
          <a:bodyPr lIns="0" tIns="0" rIns="0" bIns="0">
            <a:normAutofit/>
          </a:bodyPr>
          <a:lstStyle/>
          <a:p>
            <a:endParaRPr lang="en-US" sz="1800" b="0" strike="noStrike" spc="-1">
              <a:solidFill>
                <a:srgbClr val="000000"/>
              </a:solidFill>
              <a:latin typeface="Calibri"/>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04" name="PlaceHolder 1"/>
          <p:cNvSpPr>
            <a:spLocks noGrp="1"/>
          </p:cNvSpPr>
          <p:nvPr>
            <p:ph type="subTitle"/>
          </p:nvPr>
        </p:nvSpPr>
        <p:spPr>
          <a:xfrm>
            <a:off x="457200" y="205200"/>
            <a:ext cx="8229240" cy="3981240"/>
          </a:xfrm>
          <a:prstGeom prst="rect">
            <a:avLst/>
          </a:prstGeom>
        </p:spPr>
        <p:txBody>
          <a:bodyPr lIns="0" tIns="0" rIns="0" bIns="0" anchor="ctr">
            <a:spAutoFit/>
          </a:bodyPr>
          <a:lstStyle/>
          <a:p>
            <a:pPr algn="ctr"/>
            <a:endParaRPr lang="en-US" sz="3200" b="0" strike="noStrike" spc="-1">
              <a:latin typeface="Aria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05" name="PlaceHolder 1"/>
          <p:cNvSpPr>
            <a:spLocks noGrp="1"/>
          </p:cNvSpPr>
          <p:nvPr>
            <p:ph type="title"/>
          </p:nvPr>
        </p:nvSpPr>
        <p:spPr>
          <a:xfrm>
            <a:off x="457200" y="205200"/>
            <a:ext cx="8229240" cy="85860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106"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US" sz="1800" b="0" strike="noStrike" spc="-1">
              <a:solidFill>
                <a:srgbClr val="000000"/>
              </a:solidFill>
              <a:latin typeface="Calibri"/>
            </a:endParaRPr>
          </a:p>
        </p:txBody>
      </p:sp>
      <p:sp>
        <p:nvSpPr>
          <p:cNvPr id="107" name="PlaceHolder 3"/>
          <p:cNvSpPr>
            <a:spLocks noGrp="1"/>
          </p:cNvSpPr>
          <p:nvPr>
            <p:ph type="body"/>
          </p:nvPr>
        </p:nvSpPr>
        <p:spPr>
          <a:xfrm>
            <a:off x="4674240" y="1203480"/>
            <a:ext cx="4015800" cy="2982960"/>
          </a:xfrm>
          <a:prstGeom prst="rect">
            <a:avLst/>
          </a:prstGeom>
        </p:spPr>
        <p:txBody>
          <a:bodyPr lIns="0" tIns="0" rIns="0" bIns="0">
            <a:normAutofit/>
          </a:bodyPr>
          <a:lstStyle/>
          <a:p>
            <a:endParaRPr lang="en-US" sz="1800" b="0" strike="noStrike" spc="-1">
              <a:solidFill>
                <a:srgbClr val="000000"/>
              </a:solidFill>
              <a:latin typeface="Calibri"/>
            </a:endParaRPr>
          </a:p>
        </p:txBody>
      </p:sp>
      <p:sp>
        <p:nvSpPr>
          <p:cNvPr id="108" name="PlaceHolder 4"/>
          <p:cNvSpPr>
            <a:spLocks noGrp="1"/>
          </p:cNvSpPr>
          <p:nvPr>
            <p:ph type="body"/>
          </p:nvPr>
        </p:nvSpPr>
        <p:spPr>
          <a:xfrm>
            <a:off x="457200" y="2761920"/>
            <a:ext cx="4015800" cy="1422720"/>
          </a:xfrm>
          <a:prstGeom prst="rect">
            <a:avLst/>
          </a:prstGeom>
        </p:spPr>
        <p:txBody>
          <a:bodyPr lIns="0" tIns="0" rIns="0" bIns="0">
            <a:normAutofit/>
          </a:bodyPr>
          <a:lstStyle/>
          <a:p>
            <a:endParaRPr lang="en-US" sz="1800" b="0" strike="noStrike" spc="-1">
              <a:solidFill>
                <a:srgbClr val="000000"/>
              </a:solidFill>
              <a:latin typeface="Calibri"/>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09" name="PlaceHolder 1"/>
          <p:cNvSpPr>
            <a:spLocks noGrp="1"/>
          </p:cNvSpPr>
          <p:nvPr>
            <p:ph type="title"/>
          </p:nvPr>
        </p:nvSpPr>
        <p:spPr>
          <a:xfrm>
            <a:off x="457200" y="205200"/>
            <a:ext cx="8229240" cy="85860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110" name="PlaceHolder 2"/>
          <p:cNvSpPr>
            <a:spLocks noGrp="1"/>
          </p:cNvSpPr>
          <p:nvPr>
            <p:ph type="body"/>
          </p:nvPr>
        </p:nvSpPr>
        <p:spPr>
          <a:xfrm>
            <a:off x="457200" y="1203480"/>
            <a:ext cx="4015800" cy="2982960"/>
          </a:xfrm>
          <a:prstGeom prst="rect">
            <a:avLst/>
          </a:prstGeom>
        </p:spPr>
        <p:txBody>
          <a:bodyPr lIns="0" tIns="0" rIns="0" bIns="0">
            <a:normAutofit/>
          </a:bodyPr>
          <a:lstStyle/>
          <a:p>
            <a:endParaRPr lang="en-US" sz="1800" b="0" strike="noStrike" spc="-1">
              <a:solidFill>
                <a:srgbClr val="000000"/>
              </a:solidFill>
              <a:latin typeface="Calibri"/>
            </a:endParaRPr>
          </a:p>
        </p:txBody>
      </p:sp>
      <p:sp>
        <p:nvSpPr>
          <p:cNvPr id="111"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US" sz="1800" b="0" strike="noStrike" spc="-1">
              <a:solidFill>
                <a:srgbClr val="000000"/>
              </a:solidFill>
              <a:latin typeface="Calibri"/>
            </a:endParaRPr>
          </a:p>
        </p:txBody>
      </p:sp>
      <p:sp>
        <p:nvSpPr>
          <p:cNvPr id="112" name="PlaceHolder 4"/>
          <p:cNvSpPr>
            <a:spLocks noGrp="1"/>
          </p:cNvSpPr>
          <p:nvPr>
            <p:ph type="body"/>
          </p:nvPr>
        </p:nvSpPr>
        <p:spPr>
          <a:xfrm>
            <a:off x="4674240" y="2761920"/>
            <a:ext cx="4015800" cy="1422720"/>
          </a:xfrm>
          <a:prstGeom prst="rect">
            <a:avLst/>
          </a:prstGeom>
        </p:spPr>
        <p:txBody>
          <a:bodyPr lIns="0" tIns="0" rIns="0" bIns="0">
            <a:normAutofit/>
          </a:bodyPr>
          <a:lstStyle/>
          <a:p>
            <a:endParaRPr lang="en-US" sz="1800" b="0" strike="noStrike" spc="-1">
              <a:solidFill>
                <a:srgbClr val="000000"/>
              </a:solidFill>
              <a:latin typeface="Calibri"/>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13" name="PlaceHolder 1"/>
          <p:cNvSpPr>
            <a:spLocks noGrp="1"/>
          </p:cNvSpPr>
          <p:nvPr>
            <p:ph type="title"/>
          </p:nvPr>
        </p:nvSpPr>
        <p:spPr>
          <a:xfrm>
            <a:off x="457200" y="205200"/>
            <a:ext cx="8229240" cy="85860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114"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US" sz="1800" b="0" strike="noStrike" spc="-1">
              <a:solidFill>
                <a:srgbClr val="000000"/>
              </a:solidFill>
              <a:latin typeface="Calibri"/>
            </a:endParaRPr>
          </a:p>
        </p:txBody>
      </p:sp>
      <p:sp>
        <p:nvSpPr>
          <p:cNvPr id="115"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US" sz="1800" b="0" strike="noStrike" spc="-1">
              <a:solidFill>
                <a:srgbClr val="000000"/>
              </a:solidFill>
              <a:latin typeface="Calibri"/>
            </a:endParaRPr>
          </a:p>
        </p:txBody>
      </p:sp>
      <p:sp>
        <p:nvSpPr>
          <p:cNvPr id="116" name="PlaceHolder 4"/>
          <p:cNvSpPr>
            <a:spLocks noGrp="1"/>
          </p:cNvSpPr>
          <p:nvPr>
            <p:ph type="body"/>
          </p:nvPr>
        </p:nvSpPr>
        <p:spPr>
          <a:xfrm>
            <a:off x="457200" y="2761920"/>
            <a:ext cx="8229240" cy="1422720"/>
          </a:xfrm>
          <a:prstGeom prst="rect">
            <a:avLst/>
          </a:prstGeom>
        </p:spPr>
        <p:txBody>
          <a:bodyPr lIns="0" tIns="0" rIns="0" bIns="0">
            <a:normAutofit/>
          </a:bodyPr>
          <a:lstStyle/>
          <a:p>
            <a:endParaRPr lang="en-US" sz="1800" b="0" strike="noStrike" spc="-1">
              <a:solidFill>
                <a:srgbClr val="000000"/>
              </a:solidFill>
              <a:latin typeface="Calibri"/>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17" name="PlaceHolder 1"/>
          <p:cNvSpPr>
            <a:spLocks noGrp="1"/>
          </p:cNvSpPr>
          <p:nvPr>
            <p:ph type="title"/>
          </p:nvPr>
        </p:nvSpPr>
        <p:spPr>
          <a:xfrm>
            <a:off x="457200" y="205200"/>
            <a:ext cx="8229240" cy="85860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118" name="PlaceHolder 2"/>
          <p:cNvSpPr>
            <a:spLocks noGrp="1"/>
          </p:cNvSpPr>
          <p:nvPr>
            <p:ph type="body"/>
          </p:nvPr>
        </p:nvSpPr>
        <p:spPr>
          <a:xfrm>
            <a:off x="457200" y="1203480"/>
            <a:ext cx="8229240" cy="1422720"/>
          </a:xfrm>
          <a:prstGeom prst="rect">
            <a:avLst/>
          </a:prstGeom>
        </p:spPr>
        <p:txBody>
          <a:bodyPr lIns="0" tIns="0" rIns="0" bIns="0">
            <a:normAutofit/>
          </a:bodyPr>
          <a:lstStyle/>
          <a:p>
            <a:endParaRPr lang="en-US" sz="1800" b="0" strike="noStrike" spc="-1">
              <a:solidFill>
                <a:srgbClr val="000000"/>
              </a:solidFill>
              <a:latin typeface="Calibri"/>
            </a:endParaRPr>
          </a:p>
        </p:txBody>
      </p:sp>
      <p:sp>
        <p:nvSpPr>
          <p:cNvPr id="119" name="PlaceHolder 3"/>
          <p:cNvSpPr>
            <a:spLocks noGrp="1"/>
          </p:cNvSpPr>
          <p:nvPr>
            <p:ph type="body"/>
          </p:nvPr>
        </p:nvSpPr>
        <p:spPr>
          <a:xfrm>
            <a:off x="457200" y="2761920"/>
            <a:ext cx="8229240" cy="1422720"/>
          </a:xfrm>
          <a:prstGeom prst="rect">
            <a:avLst/>
          </a:prstGeom>
        </p:spPr>
        <p:txBody>
          <a:bodyPr lIns="0" tIns="0" rIns="0" bIns="0">
            <a:normAutofit/>
          </a:bodyPr>
          <a:lstStyle/>
          <a:p>
            <a:endParaRPr lang="en-US" sz="1800" b="0" strike="noStrike" spc="-1">
              <a:solidFill>
                <a:srgbClr val="000000"/>
              </a:solidFill>
              <a:latin typeface="Calibri"/>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20" name="PlaceHolder 1"/>
          <p:cNvSpPr>
            <a:spLocks noGrp="1"/>
          </p:cNvSpPr>
          <p:nvPr>
            <p:ph type="title"/>
          </p:nvPr>
        </p:nvSpPr>
        <p:spPr>
          <a:xfrm>
            <a:off x="457200" y="205200"/>
            <a:ext cx="8229240" cy="85860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121"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US" sz="1800" b="0" strike="noStrike" spc="-1">
              <a:solidFill>
                <a:srgbClr val="000000"/>
              </a:solidFill>
              <a:latin typeface="Calibri"/>
            </a:endParaRPr>
          </a:p>
        </p:txBody>
      </p:sp>
      <p:sp>
        <p:nvSpPr>
          <p:cNvPr id="122"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US" sz="1800" b="0" strike="noStrike" spc="-1">
              <a:solidFill>
                <a:srgbClr val="000000"/>
              </a:solidFill>
              <a:latin typeface="Calibri"/>
            </a:endParaRPr>
          </a:p>
        </p:txBody>
      </p:sp>
      <p:sp>
        <p:nvSpPr>
          <p:cNvPr id="123" name="PlaceHolder 4"/>
          <p:cNvSpPr>
            <a:spLocks noGrp="1"/>
          </p:cNvSpPr>
          <p:nvPr>
            <p:ph type="body"/>
          </p:nvPr>
        </p:nvSpPr>
        <p:spPr>
          <a:xfrm>
            <a:off x="457200" y="2761920"/>
            <a:ext cx="4015800" cy="1422720"/>
          </a:xfrm>
          <a:prstGeom prst="rect">
            <a:avLst/>
          </a:prstGeom>
        </p:spPr>
        <p:txBody>
          <a:bodyPr lIns="0" tIns="0" rIns="0" bIns="0">
            <a:normAutofit/>
          </a:bodyPr>
          <a:lstStyle/>
          <a:p>
            <a:endParaRPr lang="en-US" sz="1800" b="0" strike="noStrike" spc="-1">
              <a:solidFill>
                <a:srgbClr val="000000"/>
              </a:solidFill>
              <a:latin typeface="Calibri"/>
            </a:endParaRPr>
          </a:p>
        </p:txBody>
      </p:sp>
      <p:sp>
        <p:nvSpPr>
          <p:cNvPr id="124" name="PlaceHolder 5"/>
          <p:cNvSpPr>
            <a:spLocks noGrp="1"/>
          </p:cNvSpPr>
          <p:nvPr>
            <p:ph type="body"/>
          </p:nvPr>
        </p:nvSpPr>
        <p:spPr>
          <a:xfrm>
            <a:off x="4674240" y="2761920"/>
            <a:ext cx="4015800" cy="1422720"/>
          </a:xfrm>
          <a:prstGeom prst="rect">
            <a:avLst/>
          </a:prstGeom>
        </p:spPr>
        <p:txBody>
          <a:bodyPr lIns="0" tIns="0" rIns="0" bIns="0">
            <a:normAutofit/>
          </a:bodyPr>
          <a:lstStyle/>
          <a:p>
            <a:endParaRPr lang="en-US" sz="1800" b="0" strike="noStrike" spc="-1">
              <a:solidFill>
                <a:srgbClr val="000000"/>
              </a:solidFill>
              <a:latin typeface="Calibri"/>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25" name="PlaceHolder 1"/>
          <p:cNvSpPr>
            <a:spLocks noGrp="1"/>
          </p:cNvSpPr>
          <p:nvPr>
            <p:ph type="title"/>
          </p:nvPr>
        </p:nvSpPr>
        <p:spPr>
          <a:xfrm>
            <a:off x="457200" y="205200"/>
            <a:ext cx="8229240" cy="85860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126" name="PlaceHolder 2"/>
          <p:cNvSpPr>
            <a:spLocks noGrp="1"/>
          </p:cNvSpPr>
          <p:nvPr>
            <p:ph type="body"/>
          </p:nvPr>
        </p:nvSpPr>
        <p:spPr>
          <a:xfrm>
            <a:off x="457200" y="1203480"/>
            <a:ext cx="2649600" cy="1422720"/>
          </a:xfrm>
          <a:prstGeom prst="rect">
            <a:avLst/>
          </a:prstGeom>
        </p:spPr>
        <p:txBody>
          <a:bodyPr lIns="0" tIns="0" rIns="0" bIns="0">
            <a:normAutofit/>
          </a:bodyPr>
          <a:lstStyle/>
          <a:p>
            <a:endParaRPr lang="en-US" sz="1800" b="0" strike="noStrike" spc="-1">
              <a:solidFill>
                <a:srgbClr val="000000"/>
              </a:solidFill>
              <a:latin typeface="Calibri"/>
            </a:endParaRPr>
          </a:p>
        </p:txBody>
      </p:sp>
      <p:sp>
        <p:nvSpPr>
          <p:cNvPr id="127" name="PlaceHolder 3"/>
          <p:cNvSpPr>
            <a:spLocks noGrp="1"/>
          </p:cNvSpPr>
          <p:nvPr>
            <p:ph type="body"/>
          </p:nvPr>
        </p:nvSpPr>
        <p:spPr>
          <a:xfrm>
            <a:off x="3239640" y="1203480"/>
            <a:ext cx="2649600" cy="1422720"/>
          </a:xfrm>
          <a:prstGeom prst="rect">
            <a:avLst/>
          </a:prstGeom>
        </p:spPr>
        <p:txBody>
          <a:bodyPr lIns="0" tIns="0" rIns="0" bIns="0">
            <a:normAutofit/>
          </a:bodyPr>
          <a:lstStyle/>
          <a:p>
            <a:endParaRPr lang="en-US" sz="1800" b="0" strike="noStrike" spc="-1">
              <a:solidFill>
                <a:srgbClr val="000000"/>
              </a:solidFill>
              <a:latin typeface="Calibri"/>
            </a:endParaRPr>
          </a:p>
        </p:txBody>
      </p:sp>
      <p:sp>
        <p:nvSpPr>
          <p:cNvPr id="128" name="PlaceHolder 4"/>
          <p:cNvSpPr>
            <a:spLocks noGrp="1"/>
          </p:cNvSpPr>
          <p:nvPr>
            <p:ph type="body"/>
          </p:nvPr>
        </p:nvSpPr>
        <p:spPr>
          <a:xfrm>
            <a:off x="6022080" y="1203480"/>
            <a:ext cx="2649600" cy="1422720"/>
          </a:xfrm>
          <a:prstGeom prst="rect">
            <a:avLst/>
          </a:prstGeom>
        </p:spPr>
        <p:txBody>
          <a:bodyPr lIns="0" tIns="0" rIns="0" bIns="0">
            <a:normAutofit/>
          </a:bodyPr>
          <a:lstStyle/>
          <a:p>
            <a:endParaRPr lang="en-US" sz="1800" b="0" strike="noStrike" spc="-1">
              <a:solidFill>
                <a:srgbClr val="000000"/>
              </a:solidFill>
              <a:latin typeface="Calibri"/>
            </a:endParaRPr>
          </a:p>
        </p:txBody>
      </p:sp>
      <p:sp>
        <p:nvSpPr>
          <p:cNvPr id="129" name="PlaceHolder 5"/>
          <p:cNvSpPr>
            <a:spLocks noGrp="1"/>
          </p:cNvSpPr>
          <p:nvPr>
            <p:ph type="body"/>
          </p:nvPr>
        </p:nvSpPr>
        <p:spPr>
          <a:xfrm>
            <a:off x="457200" y="2761920"/>
            <a:ext cx="2649600" cy="1422720"/>
          </a:xfrm>
          <a:prstGeom prst="rect">
            <a:avLst/>
          </a:prstGeom>
        </p:spPr>
        <p:txBody>
          <a:bodyPr lIns="0" tIns="0" rIns="0" bIns="0">
            <a:normAutofit/>
          </a:bodyPr>
          <a:lstStyle/>
          <a:p>
            <a:endParaRPr lang="en-US" sz="1800" b="0" strike="noStrike" spc="-1">
              <a:solidFill>
                <a:srgbClr val="000000"/>
              </a:solidFill>
              <a:latin typeface="Calibri"/>
            </a:endParaRPr>
          </a:p>
        </p:txBody>
      </p:sp>
      <p:sp>
        <p:nvSpPr>
          <p:cNvPr id="130" name="PlaceHolder 6"/>
          <p:cNvSpPr>
            <a:spLocks noGrp="1"/>
          </p:cNvSpPr>
          <p:nvPr>
            <p:ph type="body"/>
          </p:nvPr>
        </p:nvSpPr>
        <p:spPr>
          <a:xfrm>
            <a:off x="3239640" y="2761920"/>
            <a:ext cx="2649600" cy="1422720"/>
          </a:xfrm>
          <a:prstGeom prst="rect">
            <a:avLst/>
          </a:prstGeom>
        </p:spPr>
        <p:txBody>
          <a:bodyPr lIns="0" tIns="0" rIns="0" bIns="0">
            <a:normAutofit/>
          </a:bodyPr>
          <a:lstStyle/>
          <a:p>
            <a:endParaRPr lang="en-US" sz="1800" b="0" strike="noStrike" spc="-1">
              <a:solidFill>
                <a:srgbClr val="000000"/>
              </a:solidFill>
              <a:latin typeface="Calibri"/>
            </a:endParaRPr>
          </a:p>
        </p:txBody>
      </p:sp>
      <p:sp>
        <p:nvSpPr>
          <p:cNvPr id="131" name="PlaceHolder 7"/>
          <p:cNvSpPr>
            <a:spLocks noGrp="1"/>
          </p:cNvSpPr>
          <p:nvPr>
            <p:ph type="body"/>
          </p:nvPr>
        </p:nvSpPr>
        <p:spPr>
          <a:xfrm>
            <a:off x="6022080" y="2761920"/>
            <a:ext cx="2649600" cy="1422720"/>
          </a:xfrm>
          <a:prstGeom prst="rect">
            <a:avLst/>
          </a:prstGeom>
        </p:spPr>
        <p:txBody>
          <a:bodyPr lIns="0" tIns="0" rIns="0" bIns="0">
            <a:normAutofit/>
          </a:bodyPr>
          <a:lstStyle/>
          <a:p>
            <a:endParaRPr lang="en-US" sz="1800" b="0" strike="noStrike" spc="-1">
              <a:solidFill>
                <a:srgbClr val="000000"/>
              </a:solidFill>
              <a:latin typeface="Calibri"/>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42" name="PlaceHolder 1"/>
          <p:cNvSpPr>
            <a:spLocks noGrp="1"/>
          </p:cNvSpPr>
          <p:nvPr>
            <p:ph type="title"/>
          </p:nvPr>
        </p:nvSpPr>
        <p:spPr>
          <a:xfrm>
            <a:off x="457200" y="205200"/>
            <a:ext cx="8229240" cy="85860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143" name="PlaceHolder 2"/>
          <p:cNvSpPr>
            <a:spLocks noGrp="1"/>
          </p:cNvSpPr>
          <p:nvPr>
            <p:ph type="subTitle"/>
          </p:nvPr>
        </p:nvSpPr>
        <p:spPr>
          <a:xfrm>
            <a:off x="457200" y="1203480"/>
            <a:ext cx="8229240" cy="2982960"/>
          </a:xfrm>
          <a:prstGeom prst="rect">
            <a:avLst/>
          </a:prstGeom>
        </p:spPr>
        <p:txBody>
          <a:bodyPr lIns="0" tIns="0" rIns="0" bIns="0" anchor="ctr">
            <a:spAutoFit/>
          </a:bodyPr>
          <a:lstStyle/>
          <a:p>
            <a:pPr algn="ctr"/>
            <a:endParaRPr lang="en-US" sz="3200" b="0" strike="noStrike" spc="-1">
              <a:latin typeface="Arial"/>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44" name="PlaceHolder 1"/>
          <p:cNvSpPr>
            <a:spLocks noGrp="1"/>
          </p:cNvSpPr>
          <p:nvPr>
            <p:ph type="title"/>
          </p:nvPr>
        </p:nvSpPr>
        <p:spPr>
          <a:xfrm>
            <a:off x="457200" y="205200"/>
            <a:ext cx="8229240" cy="85860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145" name="PlaceHolder 2"/>
          <p:cNvSpPr>
            <a:spLocks noGrp="1"/>
          </p:cNvSpPr>
          <p:nvPr>
            <p:ph type="body"/>
          </p:nvPr>
        </p:nvSpPr>
        <p:spPr>
          <a:xfrm>
            <a:off x="457200" y="1203480"/>
            <a:ext cx="8229240" cy="2982960"/>
          </a:xfrm>
          <a:prstGeom prst="rect">
            <a:avLst/>
          </a:prstGeom>
        </p:spPr>
        <p:txBody>
          <a:bodyPr lIns="0" tIns="0" rIns="0" bIns="0">
            <a:normAutofit/>
          </a:bodyPr>
          <a:lstStyle/>
          <a:p>
            <a:endParaRPr lang="en-US" sz="1800" b="0" strike="noStrike" spc="-1">
              <a:solidFill>
                <a:srgbClr val="000000"/>
              </a:solidFill>
              <a:latin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457200" y="205200"/>
            <a:ext cx="8229240" cy="85860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15" name="PlaceHolder 2"/>
          <p:cNvSpPr>
            <a:spLocks noGrp="1"/>
          </p:cNvSpPr>
          <p:nvPr>
            <p:ph type="body"/>
          </p:nvPr>
        </p:nvSpPr>
        <p:spPr>
          <a:xfrm>
            <a:off x="457200" y="1203480"/>
            <a:ext cx="4015800" cy="2982960"/>
          </a:xfrm>
          <a:prstGeom prst="rect">
            <a:avLst/>
          </a:prstGeom>
        </p:spPr>
        <p:txBody>
          <a:bodyPr lIns="0" tIns="0" rIns="0" bIns="0">
            <a:normAutofit/>
          </a:bodyPr>
          <a:lstStyle/>
          <a:p>
            <a:endParaRPr lang="en-US" sz="1800" b="0" strike="noStrike" spc="-1">
              <a:solidFill>
                <a:srgbClr val="000000"/>
              </a:solidFill>
              <a:latin typeface="Calibri"/>
            </a:endParaRPr>
          </a:p>
        </p:txBody>
      </p:sp>
      <p:sp>
        <p:nvSpPr>
          <p:cNvPr id="16" name="PlaceHolder 3"/>
          <p:cNvSpPr>
            <a:spLocks noGrp="1"/>
          </p:cNvSpPr>
          <p:nvPr>
            <p:ph type="body"/>
          </p:nvPr>
        </p:nvSpPr>
        <p:spPr>
          <a:xfrm>
            <a:off x="4674240" y="1203480"/>
            <a:ext cx="4015800" cy="2982960"/>
          </a:xfrm>
          <a:prstGeom prst="rect">
            <a:avLst/>
          </a:prstGeom>
        </p:spPr>
        <p:txBody>
          <a:bodyPr lIns="0" tIns="0" rIns="0" bIns="0">
            <a:normAutofit/>
          </a:bodyPr>
          <a:lstStyle/>
          <a:p>
            <a:endParaRPr lang="en-US" sz="1800" b="0" strike="noStrike" spc="-1">
              <a:solidFill>
                <a:srgbClr val="000000"/>
              </a:solidFill>
              <a:latin typeface="Calibri"/>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46" name="PlaceHolder 1"/>
          <p:cNvSpPr>
            <a:spLocks noGrp="1"/>
          </p:cNvSpPr>
          <p:nvPr>
            <p:ph type="title"/>
          </p:nvPr>
        </p:nvSpPr>
        <p:spPr>
          <a:xfrm>
            <a:off x="457200" y="205200"/>
            <a:ext cx="8229240" cy="85860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147" name="PlaceHolder 2"/>
          <p:cNvSpPr>
            <a:spLocks noGrp="1"/>
          </p:cNvSpPr>
          <p:nvPr>
            <p:ph type="body"/>
          </p:nvPr>
        </p:nvSpPr>
        <p:spPr>
          <a:xfrm>
            <a:off x="457200" y="1203480"/>
            <a:ext cx="4015800" cy="2982960"/>
          </a:xfrm>
          <a:prstGeom prst="rect">
            <a:avLst/>
          </a:prstGeom>
        </p:spPr>
        <p:txBody>
          <a:bodyPr lIns="0" tIns="0" rIns="0" bIns="0">
            <a:normAutofit/>
          </a:bodyPr>
          <a:lstStyle/>
          <a:p>
            <a:endParaRPr lang="en-US" sz="1800" b="0" strike="noStrike" spc="-1">
              <a:solidFill>
                <a:srgbClr val="000000"/>
              </a:solidFill>
              <a:latin typeface="Calibri"/>
            </a:endParaRPr>
          </a:p>
        </p:txBody>
      </p:sp>
      <p:sp>
        <p:nvSpPr>
          <p:cNvPr id="148" name="PlaceHolder 3"/>
          <p:cNvSpPr>
            <a:spLocks noGrp="1"/>
          </p:cNvSpPr>
          <p:nvPr>
            <p:ph type="body"/>
          </p:nvPr>
        </p:nvSpPr>
        <p:spPr>
          <a:xfrm>
            <a:off x="4674240" y="1203480"/>
            <a:ext cx="4015800" cy="2982960"/>
          </a:xfrm>
          <a:prstGeom prst="rect">
            <a:avLst/>
          </a:prstGeom>
        </p:spPr>
        <p:txBody>
          <a:bodyPr lIns="0" tIns="0" rIns="0" bIns="0">
            <a:normAutofit/>
          </a:bodyPr>
          <a:lstStyle/>
          <a:p>
            <a:endParaRPr lang="en-US" sz="1800" b="0" strike="noStrike" spc="-1">
              <a:solidFill>
                <a:srgbClr val="000000"/>
              </a:solidFill>
              <a:latin typeface="Calibri"/>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49" name="PlaceHolder 1"/>
          <p:cNvSpPr>
            <a:spLocks noGrp="1"/>
          </p:cNvSpPr>
          <p:nvPr>
            <p:ph type="title"/>
          </p:nvPr>
        </p:nvSpPr>
        <p:spPr>
          <a:xfrm>
            <a:off x="457200" y="205200"/>
            <a:ext cx="8229240" cy="858600"/>
          </a:xfrm>
          <a:prstGeom prst="rect">
            <a:avLst/>
          </a:prstGeom>
        </p:spPr>
        <p:txBody>
          <a:bodyPr lIns="0" tIns="0" rIns="0" bIns="0" anchor="ctr">
            <a:spAutoFit/>
          </a:bodyPr>
          <a:lstStyle/>
          <a:p>
            <a:endParaRPr lang="en-US" sz="1800" b="0" strike="noStrike" spc="-1">
              <a:solidFill>
                <a:srgbClr val="000000"/>
              </a:solidFill>
              <a:latin typeface="Calibri"/>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50" name="PlaceHolder 1"/>
          <p:cNvSpPr>
            <a:spLocks noGrp="1"/>
          </p:cNvSpPr>
          <p:nvPr>
            <p:ph type="subTitle"/>
          </p:nvPr>
        </p:nvSpPr>
        <p:spPr>
          <a:xfrm>
            <a:off x="457200" y="205200"/>
            <a:ext cx="8229240" cy="3981240"/>
          </a:xfrm>
          <a:prstGeom prst="rect">
            <a:avLst/>
          </a:prstGeom>
        </p:spPr>
        <p:txBody>
          <a:bodyPr lIns="0" tIns="0" rIns="0" bIns="0" anchor="ctr">
            <a:spAutoFit/>
          </a:bodyPr>
          <a:lstStyle/>
          <a:p>
            <a:pPr algn="ctr"/>
            <a:endParaRPr lang="en-US" sz="3200" b="0" strike="noStrike" spc="-1">
              <a:latin typeface="Arial"/>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51" name="PlaceHolder 1"/>
          <p:cNvSpPr>
            <a:spLocks noGrp="1"/>
          </p:cNvSpPr>
          <p:nvPr>
            <p:ph type="title"/>
          </p:nvPr>
        </p:nvSpPr>
        <p:spPr>
          <a:xfrm>
            <a:off x="457200" y="205200"/>
            <a:ext cx="8229240" cy="85860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152"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US" sz="1800" b="0" strike="noStrike" spc="-1">
              <a:solidFill>
                <a:srgbClr val="000000"/>
              </a:solidFill>
              <a:latin typeface="Calibri"/>
            </a:endParaRPr>
          </a:p>
        </p:txBody>
      </p:sp>
      <p:sp>
        <p:nvSpPr>
          <p:cNvPr id="153" name="PlaceHolder 3"/>
          <p:cNvSpPr>
            <a:spLocks noGrp="1"/>
          </p:cNvSpPr>
          <p:nvPr>
            <p:ph type="body"/>
          </p:nvPr>
        </p:nvSpPr>
        <p:spPr>
          <a:xfrm>
            <a:off x="4674240" y="1203480"/>
            <a:ext cx="4015800" cy="2982960"/>
          </a:xfrm>
          <a:prstGeom prst="rect">
            <a:avLst/>
          </a:prstGeom>
        </p:spPr>
        <p:txBody>
          <a:bodyPr lIns="0" tIns="0" rIns="0" bIns="0">
            <a:normAutofit/>
          </a:bodyPr>
          <a:lstStyle/>
          <a:p>
            <a:endParaRPr lang="en-US" sz="1800" b="0" strike="noStrike" spc="-1">
              <a:solidFill>
                <a:srgbClr val="000000"/>
              </a:solidFill>
              <a:latin typeface="Calibri"/>
            </a:endParaRPr>
          </a:p>
        </p:txBody>
      </p:sp>
      <p:sp>
        <p:nvSpPr>
          <p:cNvPr id="154" name="PlaceHolder 4"/>
          <p:cNvSpPr>
            <a:spLocks noGrp="1"/>
          </p:cNvSpPr>
          <p:nvPr>
            <p:ph type="body"/>
          </p:nvPr>
        </p:nvSpPr>
        <p:spPr>
          <a:xfrm>
            <a:off x="457200" y="2761920"/>
            <a:ext cx="4015800" cy="1422720"/>
          </a:xfrm>
          <a:prstGeom prst="rect">
            <a:avLst/>
          </a:prstGeom>
        </p:spPr>
        <p:txBody>
          <a:bodyPr lIns="0" tIns="0" rIns="0" bIns="0">
            <a:normAutofit/>
          </a:bodyPr>
          <a:lstStyle/>
          <a:p>
            <a:endParaRPr lang="en-US" sz="1800" b="0" strike="noStrike" spc="-1">
              <a:solidFill>
                <a:srgbClr val="000000"/>
              </a:solidFill>
              <a:latin typeface="Calibri"/>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55" name="PlaceHolder 1"/>
          <p:cNvSpPr>
            <a:spLocks noGrp="1"/>
          </p:cNvSpPr>
          <p:nvPr>
            <p:ph type="title"/>
          </p:nvPr>
        </p:nvSpPr>
        <p:spPr>
          <a:xfrm>
            <a:off x="457200" y="205200"/>
            <a:ext cx="8229240" cy="85860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156" name="PlaceHolder 2"/>
          <p:cNvSpPr>
            <a:spLocks noGrp="1"/>
          </p:cNvSpPr>
          <p:nvPr>
            <p:ph type="body"/>
          </p:nvPr>
        </p:nvSpPr>
        <p:spPr>
          <a:xfrm>
            <a:off x="457200" y="1203480"/>
            <a:ext cx="4015800" cy="2982960"/>
          </a:xfrm>
          <a:prstGeom prst="rect">
            <a:avLst/>
          </a:prstGeom>
        </p:spPr>
        <p:txBody>
          <a:bodyPr lIns="0" tIns="0" rIns="0" bIns="0">
            <a:normAutofit/>
          </a:bodyPr>
          <a:lstStyle/>
          <a:p>
            <a:endParaRPr lang="en-US" sz="1800" b="0" strike="noStrike" spc="-1">
              <a:solidFill>
                <a:srgbClr val="000000"/>
              </a:solidFill>
              <a:latin typeface="Calibri"/>
            </a:endParaRPr>
          </a:p>
        </p:txBody>
      </p:sp>
      <p:sp>
        <p:nvSpPr>
          <p:cNvPr id="157"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US" sz="1800" b="0" strike="noStrike" spc="-1">
              <a:solidFill>
                <a:srgbClr val="000000"/>
              </a:solidFill>
              <a:latin typeface="Calibri"/>
            </a:endParaRPr>
          </a:p>
        </p:txBody>
      </p:sp>
      <p:sp>
        <p:nvSpPr>
          <p:cNvPr id="158" name="PlaceHolder 4"/>
          <p:cNvSpPr>
            <a:spLocks noGrp="1"/>
          </p:cNvSpPr>
          <p:nvPr>
            <p:ph type="body"/>
          </p:nvPr>
        </p:nvSpPr>
        <p:spPr>
          <a:xfrm>
            <a:off x="4674240" y="2761920"/>
            <a:ext cx="4015800" cy="1422720"/>
          </a:xfrm>
          <a:prstGeom prst="rect">
            <a:avLst/>
          </a:prstGeom>
        </p:spPr>
        <p:txBody>
          <a:bodyPr lIns="0" tIns="0" rIns="0" bIns="0">
            <a:normAutofit/>
          </a:bodyPr>
          <a:lstStyle/>
          <a:p>
            <a:endParaRPr lang="en-US" sz="1800" b="0" strike="noStrike" spc="-1">
              <a:solidFill>
                <a:srgbClr val="000000"/>
              </a:solidFill>
              <a:latin typeface="Calibri"/>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59" name="PlaceHolder 1"/>
          <p:cNvSpPr>
            <a:spLocks noGrp="1"/>
          </p:cNvSpPr>
          <p:nvPr>
            <p:ph type="title"/>
          </p:nvPr>
        </p:nvSpPr>
        <p:spPr>
          <a:xfrm>
            <a:off x="457200" y="205200"/>
            <a:ext cx="8229240" cy="85860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160"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US" sz="1800" b="0" strike="noStrike" spc="-1">
              <a:solidFill>
                <a:srgbClr val="000000"/>
              </a:solidFill>
              <a:latin typeface="Calibri"/>
            </a:endParaRPr>
          </a:p>
        </p:txBody>
      </p:sp>
      <p:sp>
        <p:nvSpPr>
          <p:cNvPr id="161"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US" sz="1800" b="0" strike="noStrike" spc="-1">
              <a:solidFill>
                <a:srgbClr val="000000"/>
              </a:solidFill>
              <a:latin typeface="Calibri"/>
            </a:endParaRPr>
          </a:p>
        </p:txBody>
      </p:sp>
      <p:sp>
        <p:nvSpPr>
          <p:cNvPr id="162" name="PlaceHolder 4"/>
          <p:cNvSpPr>
            <a:spLocks noGrp="1"/>
          </p:cNvSpPr>
          <p:nvPr>
            <p:ph type="body"/>
          </p:nvPr>
        </p:nvSpPr>
        <p:spPr>
          <a:xfrm>
            <a:off x="457200" y="2761920"/>
            <a:ext cx="8229240" cy="1422720"/>
          </a:xfrm>
          <a:prstGeom prst="rect">
            <a:avLst/>
          </a:prstGeom>
        </p:spPr>
        <p:txBody>
          <a:bodyPr lIns="0" tIns="0" rIns="0" bIns="0">
            <a:normAutofit/>
          </a:bodyPr>
          <a:lstStyle/>
          <a:p>
            <a:endParaRPr lang="en-US" sz="1800" b="0" strike="noStrike" spc="-1">
              <a:solidFill>
                <a:srgbClr val="000000"/>
              </a:solidFill>
              <a:latin typeface="Calibri"/>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63" name="PlaceHolder 1"/>
          <p:cNvSpPr>
            <a:spLocks noGrp="1"/>
          </p:cNvSpPr>
          <p:nvPr>
            <p:ph type="title"/>
          </p:nvPr>
        </p:nvSpPr>
        <p:spPr>
          <a:xfrm>
            <a:off x="457200" y="205200"/>
            <a:ext cx="8229240" cy="85860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164" name="PlaceHolder 2"/>
          <p:cNvSpPr>
            <a:spLocks noGrp="1"/>
          </p:cNvSpPr>
          <p:nvPr>
            <p:ph type="body"/>
          </p:nvPr>
        </p:nvSpPr>
        <p:spPr>
          <a:xfrm>
            <a:off x="457200" y="1203480"/>
            <a:ext cx="8229240" cy="1422720"/>
          </a:xfrm>
          <a:prstGeom prst="rect">
            <a:avLst/>
          </a:prstGeom>
        </p:spPr>
        <p:txBody>
          <a:bodyPr lIns="0" tIns="0" rIns="0" bIns="0">
            <a:normAutofit/>
          </a:bodyPr>
          <a:lstStyle/>
          <a:p>
            <a:endParaRPr lang="en-US" sz="1800" b="0" strike="noStrike" spc="-1">
              <a:solidFill>
                <a:srgbClr val="000000"/>
              </a:solidFill>
              <a:latin typeface="Calibri"/>
            </a:endParaRPr>
          </a:p>
        </p:txBody>
      </p:sp>
      <p:sp>
        <p:nvSpPr>
          <p:cNvPr id="165" name="PlaceHolder 3"/>
          <p:cNvSpPr>
            <a:spLocks noGrp="1"/>
          </p:cNvSpPr>
          <p:nvPr>
            <p:ph type="body"/>
          </p:nvPr>
        </p:nvSpPr>
        <p:spPr>
          <a:xfrm>
            <a:off x="457200" y="2761920"/>
            <a:ext cx="8229240" cy="1422720"/>
          </a:xfrm>
          <a:prstGeom prst="rect">
            <a:avLst/>
          </a:prstGeom>
        </p:spPr>
        <p:txBody>
          <a:bodyPr lIns="0" tIns="0" rIns="0" bIns="0">
            <a:normAutofit/>
          </a:bodyPr>
          <a:lstStyle/>
          <a:p>
            <a:endParaRPr lang="en-US" sz="1800" b="0" strike="noStrike" spc="-1">
              <a:solidFill>
                <a:srgbClr val="000000"/>
              </a:solidFill>
              <a:latin typeface="Calibri"/>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66" name="PlaceHolder 1"/>
          <p:cNvSpPr>
            <a:spLocks noGrp="1"/>
          </p:cNvSpPr>
          <p:nvPr>
            <p:ph type="title"/>
          </p:nvPr>
        </p:nvSpPr>
        <p:spPr>
          <a:xfrm>
            <a:off x="457200" y="205200"/>
            <a:ext cx="8229240" cy="85860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167"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US" sz="1800" b="0" strike="noStrike" spc="-1">
              <a:solidFill>
                <a:srgbClr val="000000"/>
              </a:solidFill>
              <a:latin typeface="Calibri"/>
            </a:endParaRPr>
          </a:p>
        </p:txBody>
      </p:sp>
      <p:sp>
        <p:nvSpPr>
          <p:cNvPr id="168"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US" sz="1800" b="0" strike="noStrike" spc="-1">
              <a:solidFill>
                <a:srgbClr val="000000"/>
              </a:solidFill>
              <a:latin typeface="Calibri"/>
            </a:endParaRPr>
          </a:p>
        </p:txBody>
      </p:sp>
      <p:sp>
        <p:nvSpPr>
          <p:cNvPr id="169" name="PlaceHolder 4"/>
          <p:cNvSpPr>
            <a:spLocks noGrp="1"/>
          </p:cNvSpPr>
          <p:nvPr>
            <p:ph type="body"/>
          </p:nvPr>
        </p:nvSpPr>
        <p:spPr>
          <a:xfrm>
            <a:off x="457200" y="2761920"/>
            <a:ext cx="4015800" cy="1422720"/>
          </a:xfrm>
          <a:prstGeom prst="rect">
            <a:avLst/>
          </a:prstGeom>
        </p:spPr>
        <p:txBody>
          <a:bodyPr lIns="0" tIns="0" rIns="0" bIns="0">
            <a:normAutofit/>
          </a:bodyPr>
          <a:lstStyle/>
          <a:p>
            <a:endParaRPr lang="en-US" sz="1800" b="0" strike="noStrike" spc="-1">
              <a:solidFill>
                <a:srgbClr val="000000"/>
              </a:solidFill>
              <a:latin typeface="Calibri"/>
            </a:endParaRPr>
          </a:p>
        </p:txBody>
      </p:sp>
      <p:sp>
        <p:nvSpPr>
          <p:cNvPr id="170" name="PlaceHolder 5"/>
          <p:cNvSpPr>
            <a:spLocks noGrp="1"/>
          </p:cNvSpPr>
          <p:nvPr>
            <p:ph type="body"/>
          </p:nvPr>
        </p:nvSpPr>
        <p:spPr>
          <a:xfrm>
            <a:off x="4674240" y="2761920"/>
            <a:ext cx="4015800" cy="1422720"/>
          </a:xfrm>
          <a:prstGeom prst="rect">
            <a:avLst/>
          </a:prstGeom>
        </p:spPr>
        <p:txBody>
          <a:bodyPr lIns="0" tIns="0" rIns="0" bIns="0">
            <a:normAutofit/>
          </a:bodyPr>
          <a:lstStyle/>
          <a:p>
            <a:endParaRPr lang="en-US" sz="1800" b="0" strike="noStrike" spc="-1">
              <a:solidFill>
                <a:srgbClr val="000000"/>
              </a:solidFill>
              <a:latin typeface="Calibri"/>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71" name="PlaceHolder 1"/>
          <p:cNvSpPr>
            <a:spLocks noGrp="1"/>
          </p:cNvSpPr>
          <p:nvPr>
            <p:ph type="title"/>
          </p:nvPr>
        </p:nvSpPr>
        <p:spPr>
          <a:xfrm>
            <a:off x="457200" y="205200"/>
            <a:ext cx="8229240" cy="85860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172" name="PlaceHolder 2"/>
          <p:cNvSpPr>
            <a:spLocks noGrp="1"/>
          </p:cNvSpPr>
          <p:nvPr>
            <p:ph type="body"/>
          </p:nvPr>
        </p:nvSpPr>
        <p:spPr>
          <a:xfrm>
            <a:off x="457200" y="1203480"/>
            <a:ext cx="2649600" cy="1422720"/>
          </a:xfrm>
          <a:prstGeom prst="rect">
            <a:avLst/>
          </a:prstGeom>
        </p:spPr>
        <p:txBody>
          <a:bodyPr lIns="0" tIns="0" rIns="0" bIns="0">
            <a:normAutofit/>
          </a:bodyPr>
          <a:lstStyle/>
          <a:p>
            <a:endParaRPr lang="en-US" sz="1800" b="0" strike="noStrike" spc="-1">
              <a:solidFill>
                <a:srgbClr val="000000"/>
              </a:solidFill>
              <a:latin typeface="Calibri"/>
            </a:endParaRPr>
          </a:p>
        </p:txBody>
      </p:sp>
      <p:sp>
        <p:nvSpPr>
          <p:cNvPr id="173" name="PlaceHolder 3"/>
          <p:cNvSpPr>
            <a:spLocks noGrp="1"/>
          </p:cNvSpPr>
          <p:nvPr>
            <p:ph type="body"/>
          </p:nvPr>
        </p:nvSpPr>
        <p:spPr>
          <a:xfrm>
            <a:off x="3239640" y="1203480"/>
            <a:ext cx="2649600" cy="1422720"/>
          </a:xfrm>
          <a:prstGeom prst="rect">
            <a:avLst/>
          </a:prstGeom>
        </p:spPr>
        <p:txBody>
          <a:bodyPr lIns="0" tIns="0" rIns="0" bIns="0">
            <a:normAutofit/>
          </a:bodyPr>
          <a:lstStyle/>
          <a:p>
            <a:endParaRPr lang="en-US" sz="1800" b="0" strike="noStrike" spc="-1">
              <a:solidFill>
                <a:srgbClr val="000000"/>
              </a:solidFill>
              <a:latin typeface="Calibri"/>
            </a:endParaRPr>
          </a:p>
        </p:txBody>
      </p:sp>
      <p:sp>
        <p:nvSpPr>
          <p:cNvPr id="174" name="PlaceHolder 4"/>
          <p:cNvSpPr>
            <a:spLocks noGrp="1"/>
          </p:cNvSpPr>
          <p:nvPr>
            <p:ph type="body"/>
          </p:nvPr>
        </p:nvSpPr>
        <p:spPr>
          <a:xfrm>
            <a:off x="6022080" y="1203480"/>
            <a:ext cx="2649600" cy="1422720"/>
          </a:xfrm>
          <a:prstGeom prst="rect">
            <a:avLst/>
          </a:prstGeom>
        </p:spPr>
        <p:txBody>
          <a:bodyPr lIns="0" tIns="0" rIns="0" bIns="0">
            <a:normAutofit/>
          </a:bodyPr>
          <a:lstStyle/>
          <a:p>
            <a:endParaRPr lang="en-US" sz="1800" b="0" strike="noStrike" spc="-1">
              <a:solidFill>
                <a:srgbClr val="000000"/>
              </a:solidFill>
              <a:latin typeface="Calibri"/>
            </a:endParaRPr>
          </a:p>
        </p:txBody>
      </p:sp>
      <p:sp>
        <p:nvSpPr>
          <p:cNvPr id="175" name="PlaceHolder 5"/>
          <p:cNvSpPr>
            <a:spLocks noGrp="1"/>
          </p:cNvSpPr>
          <p:nvPr>
            <p:ph type="body"/>
          </p:nvPr>
        </p:nvSpPr>
        <p:spPr>
          <a:xfrm>
            <a:off x="457200" y="2761920"/>
            <a:ext cx="2649600" cy="1422720"/>
          </a:xfrm>
          <a:prstGeom prst="rect">
            <a:avLst/>
          </a:prstGeom>
        </p:spPr>
        <p:txBody>
          <a:bodyPr lIns="0" tIns="0" rIns="0" bIns="0">
            <a:normAutofit/>
          </a:bodyPr>
          <a:lstStyle/>
          <a:p>
            <a:endParaRPr lang="en-US" sz="1800" b="0" strike="noStrike" spc="-1">
              <a:solidFill>
                <a:srgbClr val="000000"/>
              </a:solidFill>
              <a:latin typeface="Calibri"/>
            </a:endParaRPr>
          </a:p>
        </p:txBody>
      </p:sp>
      <p:sp>
        <p:nvSpPr>
          <p:cNvPr id="176" name="PlaceHolder 6"/>
          <p:cNvSpPr>
            <a:spLocks noGrp="1"/>
          </p:cNvSpPr>
          <p:nvPr>
            <p:ph type="body"/>
          </p:nvPr>
        </p:nvSpPr>
        <p:spPr>
          <a:xfrm>
            <a:off x="3239640" y="2761920"/>
            <a:ext cx="2649600" cy="1422720"/>
          </a:xfrm>
          <a:prstGeom prst="rect">
            <a:avLst/>
          </a:prstGeom>
        </p:spPr>
        <p:txBody>
          <a:bodyPr lIns="0" tIns="0" rIns="0" bIns="0">
            <a:normAutofit/>
          </a:bodyPr>
          <a:lstStyle/>
          <a:p>
            <a:endParaRPr lang="en-US" sz="1800" b="0" strike="noStrike" spc="-1">
              <a:solidFill>
                <a:srgbClr val="000000"/>
              </a:solidFill>
              <a:latin typeface="Calibri"/>
            </a:endParaRPr>
          </a:p>
        </p:txBody>
      </p:sp>
      <p:sp>
        <p:nvSpPr>
          <p:cNvPr id="177" name="PlaceHolder 7"/>
          <p:cNvSpPr>
            <a:spLocks noGrp="1"/>
          </p:cNvSpPr>
          <p:nvPr>
            <p:ph type="body"/>
          </p:nvPr>
        </p:nvSpPr>
        <p:spPr>
          <a:xfrm>
            <a:off x="6022080" y="2761920"/>
            <a:ext cx="2649600" cy="1422720"/>
          </a:xfrm>
          <a:prstGeom prst="rect">
            <a:avLst/>
          </a:prstGeom>
        </p:spPr>
        <p:txBody>
          <a:bodyPr lIns="0" tIns="0" rIns="0" bIns="0">
            <a:normAutofit/>
          </a:bodyPr>
          <a:lstStyle/>
          <a:p>
            <a:endParaRPr lang="en-US" sz="1800" b="0" strike="noStrike" spc="-1">
              <a:solidFill>
                <a:srgbClr val="000000"/>
              </a:solidFill>
              <a:latin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7" name="PlaceHolder 1"/>
          <p:cNvSpPr>
            <a:spLocks noGrp="1"/>
          </p:cNvSpPr>
          <p:nvPr>
            <p:ph type="title"/>
          </p:nvPr>
        </p:nvSpPr>
        <p:spPr>
          <a:xfrm>
            <a:off x="457200" y="205200"/>
            <a:ext cx="8229240" cy="858600"/>
          </a:xfrm>
          <a:prstGeom prst="rect">
            <a:avLst/>
          </a:prstGeom>
        </p:spPr>
        <p:txBody>
          <a:bodyPr lIns="0" tIns="0" rIns="0" bIns="0" anchor="ctr">
            <a:spAutoFit/>
          </a:bodyPr>
          <a:lstStyle/>
          <a:p>
            <a:endParaRPr lang="en-US" sz="1800" b="0" strike="noStrike" spc="-1">
              <a:solidFill>
                <a:srgbClr val="000000"/>
              </a:solidFill>
              <a:latin typeface="Calibri"/>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8" name="PlaceHolder 1"/>
          <p:cNvSpPr>
            <a:spLocks noGrp="1"/>
          </p:cNvSpPr>
          <p:nvPr>
            <p:ph type="subTitle"/>
          </p:nvPr>
        </p:nvSpPr>
        <p:spPr>
          <a:xfrm>
            <a:off x="457200" y="205200"/>
            <a:ext cx="8229240" cy="3981240"/>
          </a:xfrm>
          <a:prstGeom prst="rect">
            <a:avLst/>
          </a:prstGeom>
        </p:spPr>
        <p:txBody>
          <a:bodyPr lIns="0" tIns="0" rIns="0" bIns="0" anchor="ctr">
            <a:spAutoFit/>
          </a:bodyPr>
          <a:lstStyle/>
          <a:p>
            <a:pPr algn="ctr"/>
            <a:endParaRPr lang="en-US" sz="3200" b="0" strike="noStrike" spc="-1">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457200" y="205200"/>
            <a:ext cx="8229240" cy="85860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20"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US" sz="1800" b="0" strike="noStrike" spc="-1">
              <a:solidFill>
                <a:srgbClr val="000000"/>
              </a:solidFill>
              <a:latin typeface="Calibri"/>
            </a:endParaRPr>
          </a:p>
        </p:txBody>
      </p:sp>
      <p:sp>
        <p:nvSpPr>
          <p:cNvPr id="21" name="PlaceHolder 3"/>
          <p:cNvSpPr>
            <a:spLocks noGrp="1"/>
          </p:cNvSpPr>
          <p:nvPr>
            <p:ph type="body"/>
          </p:nvPr>
        </p:nvSpPr>
        <p:spPr>
          <a:xfrm>
            <a:off x="4674240" y="1203480"/>
            <a:ext cx="4015800" cy="2982960"/>
          </a:xfrm>
          <a:prstGeom prst="rect">
            <a:avLst/>
          </a:prstGeom>
        </p:spPr>
        <p:txBody>
          <a:bodyPr lIns="0" tIns="0" rIns="0" bIns="0">
            <a:normAutofit/>
          </a:bodyPr>
          <a:lstStyle/>
          <a:p>
            <a:endParaRPr lang="en-US" sz="1800" b="0" strike="noStrike" spc="-1">
              <a:solidFill>
                <a:srgbClr val="000000"/>
              </a:solidFill>
              <a:latin typeface="Calibri"/>
            </a:endParaRPr>
          </a:p>
        </p:txBody>
      </p:sp>
      <p:sp>
        <p:nvSpPr>
          <p:cNvPr id="22" name="PlaceHolder 4"/>
          <p:cNvSpPr>
            <a:spLocks noGrp="1"/>
          </p:cNvSpPr>
          <p:nvPr>
            <p:ph type="body"/>
          </p:nvPr>
        </p:nvSpPr>
        <p:spPr>
          <a:xfrm>
            <a:off x="457200" y="2761920"/>
            <a:ext cx="4015800" cy="1422720"/>
          </a:xfrm>
          <a:prstGeom prst="rect">
            <a:avLst/>
          </a:prstGeom>
        </p:spPr>
        <p:txBody>
          <a:bodyPr lIns="0" tIns="0" rIns="0" bIns="0">
            <a:normAutofit/>
          </a:bodyPr>
          <a:lstStyle/>
          <a:p>
            <a:endParaRPr lang="en-US" sz="1800" b="0" strike="noStrike" spc="-1">
              <a:solidFill>
                <a:srgbClr val="000000"/>
              </a:solidFill>
              <a:latin typeface="Calibri"/>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457200" y="205200"/>
            <a:ext cx="8229240" cy="85860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24" name="PlaceHolder 2"/>
          <p:cNvSpPr>
            <a:spLocks noGrp="1"/>
          </p:cNvSpPr>
          <p:nvPr>
            <p:ph type="body"/>
          </p:nvPr>
        </p:nvSpPr>
        <p:spPr>
          <a:xfrm>
            <a:off x="457200" y="1203480"/>
            <a:ext cx="4015800" cy="2982960"/>
          </a:xfrm>
          <a:prstGeom prst="rect">
            <a:avLst/>
          </a:prstGeom>
        </p:spPr>
        <p:txBody>
          <a:bodyPr lIns="0" tIns="0" rIns="0" bIns="0">
            <a:normAutofit/>
          </a:bodyPr>
          <a:lstStyle/>
          <a:p>
            <a:endParaRPr lang="en-US" sz="1800" b="0" strike="noStrike" spc="-1">
              <a:solidFill>
                <a:srgbClr val="000000"/>
              </a:solidFill>
              <a:latin typeface="Calibri"/>
            </a:endParaRPr>
          </a:p>
        </p:txBody>
      </p:sp>
      <p:sp>
        <p:nvSpPr>
          <p:cNvPr id="25"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US" sz="1800" b="0" strike="noStrike" spc="-1">
              <a:solidFill>
                <a:srgbClr val="000000"/>
              </a:solidFill>
              <a:latin typeface="Calibri"/>
            </a:endParaRPr>
          </a:p>
        </p:txBody>
      </p:sp>
      <p:sp>
        <p:nvSpPr>
          <p:cNvPr id="26" name="PlaceHolder 4"/>
          <p:cNvSpPr>
            <a:spLocks noGrp="1"/>
          </p:cNvSpPr>
          <p:nvPr>
            <p:ph type="body"/>
          </p:nvPr>
        </p:nvSpPr>
        <p:spPr>
          <a:xfrm>
            <a:off x="4674240" y="2761920"/>
            <a:ext cx="4015800" cy="1422720"/>
          </a:xfrm>
          <a:prstGeom prst="rect">
            <a:avLst/>
          </a:prstGeom>
        </p:spPr>
        <p:txBody>
          <a:bodyPr lIns="0" tIns="0" rIns="0" bIns="0">
            <a:normAutofit/>
          </a:bodyPr>
          <a:lstStyle/>
          <a:p>
            <a:endParaRPr lang="en-US" sz="1800" b="0" strike="noStrike" spc="-1">
              <a:solidFill>
                <a:srgbClr val="000000"/>
              </a:solidFill>
              <a:latin typeface="Calibri"/>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457200" y="205200"/>
            <a:ext cx="8229240" cy="85860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28"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US" sz="1800" b="0" strike="noStrike" spc="-1">
              <a:solidFill>
                <a:srgbClr val="000000"/>
              </a:solidFill>
              <a:latin typeface="Calibri"/>
            </a:endParaRPr>
          </a:p>
        </p:txBody>
      </p:sp>
      <p:sp>
        <p:nvSpPr>
          <p:cNvPr id="29"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US" sz="1800" b="0" strike="noStrike" spc="-1">
              <a:solidFill>
                <a:srgbClr val="000000"/>
              </a:solidFill>
              <a:latin typeface="Calibri"/>
            </a:endParaRPr>
          </a:p>
        </p:txBody>
      </p:sp>
      <p:sp>
        <p:nvSpPr>
          <p:cNvPr id="30" name="PlaceHolder 4"/>
          <p:cNvSpPr>
            <a:spLocks noGrp="1"/>
          </p:cNvSpPr>
          <p:nvPr>
            <p:ph type="body"/>
          </p:nvPr>
        </p:nvSpPr>
        <p:spPr>
          <a:xfrm>
            <a:off x="457200" y="2761920"/>
            <a:ext cx="8229240" cy="1422720"/>
          </a:xfrm>
          <a:prstGeom prst="rect">
            <a:avLst/>
          </a:prstGeom>
        </p:spPr>
        <p:txBody>
          <a:bodyPr lIns="0" tIns="0" rIns="0" bIns="0">
            <a:normAutofit/>
          </a:bodyPr>
          <a:lstStyle/>
          <a:p>
            <a:endParaRPr lang="en-US" sz="1800" b="0" strike="noStrike" spc="-1">
              <a:solidFill>
                <a:srgbClr val="000000"/>
              </a:solidFill>
              <a:latin typeface="Calibri"/>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theme" Target="../theme/theme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 name="CustomShape 1" hidden="1"/>
          <p:cNvSpPr/>
          <p:nvPr/>
        </p:nvSpPr>
        <p:spPr>
          <a:xfrm>
            <a:off x="0" y="0"/>
            <a:ext cx="9143640" cy="656280"/>
          </a:xfrm>
          <a:custGeom>
            <a:avLst/>
            <a:gdLst/>
            <a:ahLst/>
            <a:cxnLst/>
            <a:rect l="l" t="t" r="r" b="b"/>
            <a:pathLst>
              <a:path w="9144000" h="656590">
                <a:moveTo>
                  <a:pt x="0" y="656399"/>
                </a:moveTo>
                <a:lnTo>
                  <a:pt x="9143999" y="656399"/>
                </a:lnTo>
                <a:lnTo>
                  <a:pt x="9143999" y="0"/>
                </a:lnTo>
                <a:lnTo>
                  <a:pt x="0" y="0"/>
                </a:lnTo>
                <a:lnTo>
                  <a:pt x="0" y="656399"/>
                </a:lnTo>
                <a:close/>
              </a:path>
            </a:pathLst>
          </a:custGeom>
          <a:solidFill>
            <a:srgbClr val="0C343D"/>
          </a:solidFill>
          <a:ln>
            <a:noFill/>
          </a:ln>
        </p:spPr>
        <p:style>
          <a:lnRef idx="0">
            <a:scrgbClr r="0" g="0" b="0"/>
          </a:lnRef>
          <a:fillRef idx="0">
            <a:scrgbClr r="0" g="0" b="0"/>
          </a:fillRef>
          <a:effectRef idx="0">
            <a:scrgbClr r="0" g="0" b="0"/>
          </a:effectRef>
          <a:fontRef idx="minor"/>
        </p:style>
      </p:sp>
      <p:sp>
        <p:nvSpPr>
          <p:cNvPr id="11" name="CustomShape 2" hidden="1"/>
          <p:cNvSpPr/>
          <p:nvPr/>
        </p:nvSpPr>
        <p:spPr>
          <a:xfrm>
            <a:off x="0" y="656280"/>
            <a:ext cx="9143640" cy="4487040"/>
          </a:xfrm>
          <a:custGeom>
            <a:avLst/>
            <a:gdLst/>
            <a:ahLst/>
            <a:cxnLst/>
            <a:rect l="l" t="t" r="r" b="b"/>
            <a:pathLst>
              <a:path w="9144000" h="4487545">
                <a:moveTo>
                  <a:pt x="0" y="4487099"/>
                </a:moveTo>
                <a:lnTo>
                  <a:pt x="9143999" y="4487099"/>
                </a:lnTo>
                <a:lnTo>
                  <a:pt x="9143999" y="0"/>
                </a:lnTo>
                <a:lnTo>
                  <a:pt x="0" y="0"/>
                </a:lnTo>
                <a:lnTo>
                  <a:pt x="0" y="4487099"/>
                </a:lnTo>
                <a:close/>
              </a:path>
            </a:pathLst>
          </a:custGeom>
          <a:solidFill>
            <a:srgbClr val="FAFAFA"/>
          </a:solidFill>
          <a:ln>
            <a:noFill/>
          </a:ln>
        </p:spPr>
        <p:style>
          <a:lnRef idx="0">
            <a:scrgbClr r="0" g="0" b="0"/>
          </a:lnRef>
          <a:fillRef idx="0">
            <a:scrgbClr r="0" g="0" b="0"/>
          </a:fillRef>
          <a:effectRef idx="0">
            <a:scrgbClr r="0" g="0" b="0"/>
          </a:effectRef>
          <a:fontRef idx="minor"/>
        </p:style>
      </p:sp>
      <p:sp>
        <p:nvSpPr>
          <p:cNvPr id="2" name="CustomShape 3"/>
          <p:cNvSpPr/>
          <p:nvPr/>
        </p:nvSpPr>
        <p:spPr>
          <a:xfrm>
            <a:off x="0" y="0"/>
            <a:ext cx="9143640" cy="656280"/>
          </a:xfrm>
          <a:custGeom>
            <a:avLst/>
            <a:gdLst/>
            <a:ahLst/>
            <a:cxnLst/>
            <a:rect l="l" t="t" r="r" b="b"/>
            <a:pathLst>
              <a:path w="9144000" h="656590">
                <a:moveTo>
                  <a:pt x="0" y="656399"/>
                </a:moveTo>
                <a:lnTo>
                  <a:pt x="9143999" y="656399"/>
                </a:lnTo>
                <a:lnTo>
                  <a:pt x="9143999" y="0"/>
                </a:lnTo>
                <a:lnTo>
                  <a:pt x="0" y="0"/>
                </a:lnTo>
                <a:lnTo>
                  <a:pt x="0" y="656399"/>
                </a:lnTo>
                <a:close/>
              </a:path>
            </a:pathLst>
          </a:custGeom>
          <a:solidFill>
            <a:srgbClr val="0C343D"/>
          </a:solidFill>
          <a:ln>
            <a:noFill/>
          </a:ln>
        </p:spPr>
        <p:style>
          <a:lnRef idx="0">
            <a:scrgbClr r="0" g="0" b="0"/>
          </a:lnRef>
          <a:fillRef idx="0">
            <a:scrgbClr r="0" g="0" b="0"/>
          </a:fillRef>
          <a:effectRef idx="0">
            <a:scrgbClr r="0" g="0" b="0"/>
          </a:effectRef>
          <a:fontRef idx="minor"/>
        </p:style>
      </p:sp>
      <p:sp>
        <p:nvSpPr>
          <p:cNvPr id="3" name="CustomShape 4"/>
          <p:cNvSpPr/>
          <p:nvPr/>
        </p:nvSpPr>
        <p:spPr>
          <a:xfrm>
            <a:off x="0" y="656280"/>
            <a:ext cx="9143640" cy="4487040"/>
          </a:xfrm>
          <a:custGeom>
            <a:avLst/>
            <a:gdLst/>
            <a:ahLst/>
            <a:cxnLst/>
            <a:rect l="l" t="t" r="r" b="b"/>
            <a:pathLst>
              <a:path w="9144000" h="4487545">
                <a:moveTo>
                  <a:pt x="0" y="4487099"/>
                </a:moveTo>
                <a:lnTo>
                  <a:pt x="9143999" y="4487099"/>
                </a:lnTo>
                <a:lnTo>
                  <a:pt x="9143999" y="0"/>
                </a:lnTo>
                <a:lnTo>
                  <a:pt x="0" y="0"/>
                </a:lnTo>
                <a:lnTo>
                  <a:pt x="0" y="4487099"/>
                </a:lnTo>
                <a:close/>
              </a:path>
            </a:pathLst>
          </a:custGeom>
          <a:solidFill>
            <a:srgbClr val="FAFAFA"/>
          </a:solidFill>
          <a:ln>
            <a:noFill/>
          </a:ln>
        </p:spPr>
        <p:style>
          <a:lnRef idx="0">
            <a:scrgbClr r="0" g="0" b="0"/>
          </a:lnRef>
          <a:fillRef idx="0">
            <a:scrgbClr r="0" g="0" b="0"/>
          </a:fillRef>
          <a:effectRef idx="0">
            <a:scrgbClr r="0" g="0" b="0"/>
          </a:effectRef>
          <a:fontRef idx="minor"/>
        </p:style>
      </p:sp>
      <p:sp>
        <p:nvSpPr>
          <p:cNvPr id="4" name="CustomShape 5"/>
          <p:cNvSpPr/>
          <p:nvPr/>
        </p:nvSpPr>
        <p:spPr>
          <a:xfrm>
            <a:off x="0" y="656280"/>
            <a:ext cx="9143640" cy="108360"/>
          </a:xfrm>
          <a:prstGeom prst="rect">
            <a:avLst/>
          </a:prstGeom>
          <a:blipFill rotWithShape="0">
            <a:blip r:embed="rId14"/>
            <a:stretch>
              <a:fillRect/>
            </a:stretch>
          </a:blipFill>
          <a:ln>
            <a:noFill/>
          </a:ln>
        </p:spPr>
        <p:style>
          <a:lnRef idx="0">
            <a:scrgbClr r="0" g="0" b="0"/>
          </a:lnRef>
          <a:fillRef idx="0">
            <a:scrgbClr r="0" g="0" b="0"/>
          </a:fillRef>
          <a:effectRef idx="0">
            <a:scrgbClr r="0" g="0" b="0"/>
          </a:effectRef>
          <a:fontRef idx="minor"/>
        </p:style>
      </p:sp>
      <p:sp>
        <p:nvSpPr>
          <p:cNvPr id="5" name="PlaceHolder 6"/>
          <p:cNvSpPr>
            <a:spLocks noGrp="1"/>
          </p:cNvSpPr>
          <p:nvPr>
            <p:ph type="title"/>
          </p:nvPr>
        </p:nvSpPr>
        <p:spPr>
          <a:xfrm>
            <a:off x="359640" y="486360"/>
            <a:ext cx="8424360" cy="922320"/>
          </a:xfrm>
          <a:prstGeom prst="rect">
            <a:avLst/>
          </a:prstGeom>
        </p:spPr>
        <p:txBody>
          <a:bodyPr lIns="0" tIns="0" rIns="0" bIns="0">
            <a:noAutofit/>
          </a:bodyPr>
          <a:lstStyle/>
          <a:p>
            <a:r>
              <a:rPr lang="en-US" sz="3050" b="0" strike="noStrike" spc="-1">
                <a:solidFill>
                  <a:srgbClr val="000000"/>
                </a:solidFill>
                <a:latin typeface="Calibri"/>
              </a:rPr>
              <a:t>Click to edit the title text format</a:t>
            </a:r>
          </a:p>
        </p:txBody>
      </p:sp>
      <p:sp>
        <p:nvSpPr>
          <p:cNvPr id="6" name="PlaceHolder 7"/>
          <p:cNvSpPr>
            <a:spLocks noGrp="1"/>
          </p:cNvSpPr>
          <p:nvPr>
            <p:ph type="body"/>
          </p:nvPr>
        </p:nvSpPr>
        <p:spPr>
          <a:xfrm>
            <a:off x="476280" y="1416960"/>
            <a:ext cx="8191080" cy="1781280"/>
          </a:xfrm>
          <a:prstGeom prst="rect">
            <a:avLst/>
          </a:prstGeom>
        </p:spPr>
        <p:txBody>
          <a:bodyPr lIns="0" tIns="0" rIns="0" bIns="0">
            <a:noAutofit/>
          </a:bodyPr>
          <a:lstStyle/>
          <a:p>
            <a:pPr marL="432000" indent="-324000">
              <a:spcBef>
                <a:spcPts val="1417"/>
              </a:spcBef>
              <a:buClr>
                <a:srgbClr val="000000"/>
              </a:buClr>
              <a:buSzPct val="45000"/>
              <a:buFont typeface="Wingdings" charset="2"/>
              <a:buChar char=""/>
            </a:pPr>
            <a:r>
              <a:rPr lang="en-US" sz="1800" b="0" strike="noStrike" spc="-1">
                <a:solidFill>
                  <a:srgbClr val="000000"/>
                </a:solidFill>
                <a:latin typeface="Calibri"/>
              </a:rPr>
              <a:t>Click to edit the outline text format</a:t>
            </a:r>
          </a:p>
          <a:p>
            <a:pPr marL="864000" lvl="1" indent="-324000">
              <a:spcBef>
                <a:spcPts val="1134"/>
              </a:spcBef>
              <a:buClr>
                <a:srgbClr val="000000"/>
              </a:buClr>
              <a:buSzPct val="75000"/>
              <a:buFont typeface="Symbol" charset="2"/>
              <a:buChar char=""/>
            </a:pPr>
            <a:r>
              <a:rPr lang="en-US" sz="1800" b="0" strike="noStrike" spc="-1">
                <a:solidFill>
                  <a:srgbClr val="000000"/>
                </a:solidFill>
                <a:latin typeface="Calibri"/>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000000"/>
                </a:solidFill>
                <a:latin typeface="Calibri"/>
              </a:rPr>
              <a:t>Third Outline Level</a:t>
            </a:r>
          </a:p>
          <a:p>
            <a:pPr marL="1728000" lvl="3" indent="-216000">
              <a:spcBef>
                <a:spcPts val="567"/>
              </a:spcBef>
              <a:buClr>
                <a:srgbClr val="000000"/>
              </a:buClr>
              <a:buSzPct val="75000"/>
              <a:buFont typeface="Symbol" charset="2"/>
              <a:buChar char=""/>
            </a:pPr>
            <a:r>
              <a:rPr lang="en-US" sz="1800" b="0" strike="noStrike" spc="-1">
                <a:solidFill>
                  <a:srgbClr val="000000"/>
                </a:solidFill>
                <a:latin typeface="Calibri"/>
              </a:rPr>
              <a:t>Fourth Outline Level</a:t>
            </a:r>
          </a:p>
          <a:p>
            <a:pPr marL="2160000" lvl="4" indent="-216000">
              <a:spcBef>
                <a:spcPts val="283"/>
              </a:spcBef>
              <a:buClr>
                <a:srgbClr val="000000"/>
              </a:buClr>
              <a:buSzPct val="45000"/>
              <a:buFont typeface="Wingdings" charset="2"/>
              <a:buChar char=""/>
            </a:pPr>
            <a:r>
              <a:rPr lang="en-US" sz="1800" b="0" strike="noStrike" spc="-1">
                <a:solidFill>
                  <a:srgbClr val="000000"/>
                </a:solidFill>
                <a:latin typeface="Calibri"/>
              </a:rPr>
              <a:t>Fifth Outline Level</a:t>
            </a:r>
          </a:p>
          <a:p>
            <a:pPr marL="2592000" lvl="5" indent="-216000">
              <a:spcBef>
                <a:spcPts val="283"/>
              </a:spcBef>
              <a:buClr>
                <a:srgbClr val="000000"/>
              </a:buClr>
              <a:buSzPct val="45000"/>
              <a:buFont typeface="Wingdings" charset="2"/>
              <a:buChar char=""/>
            </a:pPr>
            <a:r>
              <a:rPr lang="en-US" sz="1800" b="0" strike="noStrike" spc="-1">
                <a:solidFill>
                  <a:srgbClr val="000000"/>
                </a:solidFill>
                <a:latin typeface="Calibri"/>
              </a:rPr>
              <a:t>Sixth Outline Level</a:t>
            </a:r>
          </a:p>
          <a:p>
            <a:pPr marL="3024000" lvl="6" indent="-216000">
              <a:spcBef>
                <a:spcPts val="283"/>
              </a:spcBef>
              <a:buClr>
                <a:srgbClr val="000000"/>
              </a:buClr>
              <a:buSzPct val="45000"/>
              <a:buFont typeface="Wingdings" charset="2"/>
              <a:buChar char=""/>
            </a:pPr>
            <a:r>
              <a:rPr lang="en-US" sz="1800" b="0" strike="noStrike" spc="-1">
                <a:solidFill>
                  <a:srgbClr val="000000"/>
                </a:solidFill>
                <a:latin typeface="Calibri"/>
              </a:rPr>
              <a:t>Seventh Outline Level</a:t>
            </a:r>
          </a:p>
        </p:txBody>
      </p:sp>
      <p:sp>
        <p:nvSpPr>
          <p:cNvPr id="7" name="PlaceHolder 8"/>
          <p:cNvSpPr>
            <a:spLocks noGrp="1"/>
          </p:cNvSpPr>
          <p:nvPr>
            <p:ph type="ftr"/>
          </p:nvPr>
        </p:nvSpPr>
        <p:spPr>
          <a:xfrm>
            <a:off x="3108960" y="4783320"/>
            <a:ext cx="2925720" cy="256680"/>
          </a:xfrm>
          <a:prstGeom prst="rect">
            <a:avLst/>
          </a:prstGeom>
        </p:spPr>
        <p:txBody>
          <a:bodyPr lIns="0" tIns="0" rIns="0" bIns="0">
            <a:noAutofit/>
          </a:bodyPr>
          <a:lstStyle/>
          <a:p>
            <a:endParaRPr lang="en-US" sz="2400" b="0" strike="noStrike" spc="-1">
              <a:latin typeface="Times New Roman"/>
            </a:endParaRPr>
          </a:p>
        </p:txBody>
      </p:sp>
      <p:sp>
        <p:nvSpPr>
          <p:cNvPr id="8" name="PlaceHolder 9"/>
          <p:cNvSpPr>
            <a:spLocks noGrp="1"/>
          </p:cNvSpPr>
          <p:nvPr>
            <p:ph type="dt"/>
          </p:nvPr>
        </p:nvSpPr>
        <p:spPr>
          <a:xfrm>
            <a:off x="457200" y="4783320"/>
            <a:ext cx="2102760" cy="256680"/>
          </a:xfrm>
          <a:prstGeom prst="rect">
            <a:avLst/>
          </a:prstGeom>
        </p:spPr>
        <p:txBody>
          <a:bodyPr lIns="0" tIns="0" rIns="0" bIns="0">
            <a:noAutofit/>
          </a:bodyPr>
          <a:lstStyle/>
          <a:p>
            <a:pPr>
              <a:lnSpc>
                <a:spcPct val="100000"/>
              </a:lnSpc>
            </a:pPr>
            <a:fld id="{BF92E714-2DE1-433D-BB38-7CCD923B204F}" type="datetime">
              <a:rPr lang="en-US" sz="1800" b="0" strike="noStrike" spc="-1">
                <a:solidFill>
                  <a:srgbClr val="B2B2B2"/>
                </a:solidFill>
                <a:latin typeface="Calibri"/>
              </a:rPr>
              <a:pPr>
                <a:lnSpc>
                  <a:spcPct val="100000"/>
                </a:lnSpc>
              </a:pPr>
              <a:t>9/19/2020</a:t>
            </a:fld>
            <a:endParaRPr lang="en-US" sz="1800" b="0" strike="noStrike" spc="-1">
              <a:latin typeface="Times New Roman"/>
            </a:endParaRPr>
          </a:p>
        </p:txBody>
      </p:sp>
      <p:sp>
        <p:nvSpPr>
          <p:cNvPr id="9" name="PlaceHolder 10"/>
          <p:cNvSpPr>
            <a:spLocks noGrp="1"/>
          </p:cNvSpPr>
          <p:nvPr>
            <p:ph type="sldNum"/>
          </p:nvPr>
        </p:nvSpPr>
        <p:spPr>
          <a:xfrm>
            <a:off x="6583680" y="4783320"/>
            <a:ext cx="2102760" cy="256680"/>
          </a:xfrm>
          <a:prstGeom prst="rect">
            <a:avLst/>
          </a:prstGeom>
        </p:spPr>
        <p:txBody>
          <a:bodyPr lIns="0" tIns="0" rIns="0" bIns="0">
            <a:noAutofit/>
          </a:bodyPr>
          <a:lstStyle/>
          <a:p>
            <a:pPr algn="r">
              <a:lnSpc>
                <a:spcPct val="100000"/>
              </a:lnSpc>
            </a:pPr>
            <a:fld id="{44F1E6C1-56B1-4E59-B16F-ADD0DEECEA25}" type="slidenum">
              <a:rPr lang="en-US" sz="1800" b="0" strike="noStrike" spc="-1">
                <a:solidFill>
                  <a:srgbClr val="B2B2B2"/>
                </a:solidFill>
                <a:latin typeface="Calibri"/>
              </a:rPr>
              <a:pPr algn="r">
                <a:lnSpc>
                  <a:spcPct val="100000"/>
                </a:lnSpc>
              </a:pPr>
              <a:t>‹#›</a:t>
            </a:fld>
            <a:endParaRPr lang="en-US" sz="1800" b="0" strike="noStrike" spc="-1">
              <a:latin typeface="Times New Roman"/>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p:bodyStyle/>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6" name="CustomShape 1"/>
          <p:cNvSpPr/>
          <p:nvPr/>
        </p:nvSpPr>
        <p:spPr>
          <a:xfrm>
            <a:off x="0" y="0"/>
            <a:ext cx="9143640" cy="656280"/>
          </a:xfrm>
          <a:custGeom>
            <a:avLst/>
            <a:gdLst/>
            <a:ahLst/>
            <a:cxnLst/>
            <a:rect l="l" t="t" r="r" b="b"/>
            <a:pathLst>
              <a:path w="9144000" h="656590">
                <a:moveTo>
                  <a:pt x="0" y="656399"/>
                </a:moveTo>
                <a:lnTo>
                  <a:pt x="9143999" y="656399"/>
                </a:lnTo>
                <a:lnTo>
                  <a:pt x="9143999" y="0"/>
                </a:lnTo>
                <a:lnTo>
                  <a:pt x="0" y="0"/>
                </a:lnTo>
                <a:lnTo>
                  <a:pt x="0" y="656399"/>
                </a:lnTo>
                <a:close/>
              </a:path>
            </a:pathLst>
          </a:custGeom>
          <a:solidFill>
            <a:srgbClr val="0C343D"/>
          </a:solidFill>
          <a:ln>
            <a:noFill/>
          </a:ln>
        </p:spPr>
        <p:style>
          <a:lnRef idx="0">
            <a:scrgbClr r="0" g="0" b="0"/>
          </a:lnRef>
          <a:fillRef idx="0">
            <a:scrgbClr r="0" g="0" b="0"/>
          </a:fillRef>
          <a:effectRef idx="0">
            <a:scrgbClr r="0" g="0" b="0"/>
          </a:effectRef>
          <a:fontRef idx="minor"/>
        </p:style>
      </p:sp>
      <p:sp>
        <p:nvSpPr>
          <p:cNvPr id="47" name="CustomShape 2"/>
          <p:cNvSpPr/>
          <p:nvPr/>
        </p:nvSpPr>
        <p:spPr>
          <a:xfrm>
            <a:off x="0" y="656280"/>
            <a:ext cx="9143640" cy="4487040"/>
          </a:xfrm>
          <a:custGeom>
            <a:avLst/>
            <a:gdLst/>
            <a:ahLst/>
            <a:cxnLst/>
            <a:rect l="l" t="t" r="r" b="b"/>
            <a:pathLst>
              <a:path w="9144000" h="4487545">
                <a:moveTo>
                  <a:pt x="0" y="4487099"/>
                </a:moveTo>
                <a:lnTo>
                  <a:pt x="9143999" y="4487099"/>
                </a:lnTo>
                <a:lnTo>
                  <a:pt x="9143999" y="0"/>
                </a:lnTo>
                <a:lnTo>
                  <a:pt x="0" y="0"/>
                </a:lnTo>
                <a:lnTo>
                  <a:pt x="0" y="4487099"/>
                </a:lnTo>
                <a:close/>
              </a:path>
            </a:pathLst>
          </a:custGeom>
          <a:solidFill>
            <a:srgbClr val="FAFAFA"/>
          </a:solidFill>
          <a:ln>
            <a:noFill/>
          </a:ln>
        </p:spPr>
        <p:style>
          <a:lnRef idx="0">
            <a:scrgbClr r="0" g="0" b="0"/>
          </a:lnRef>
          <a:fillRef idx="0">
            <a:scrgbClr r="0" g="0" b="0"/>
          </a:fillRef>
          <a:effectRef idx="0">
            <a:scrgbClr r="0" g="0" b="0"/>
          </a:effectRef>
          <a:fontRef idx="minor"/>
        </p:style>
      </p:sp>
      <p:sp>
        <p:nvSpPr>
          <p:cNvPr id="48" name="PlaceHolder 3"/>
          <p:cNvSpPr>
            <a:spLocks noGrp="1"/>
          </p:cNvSpPr>
          <p:nvPr>
            <p:ph type="title"/>
          </p:nvPr>
        </p:nvSpPr>
        <p:spPr>
          <a:xfrm>
            <a:off x="171360" y="101880"/>
            <a:ext cx="8800920" cy="858960"/>
          </a:xfrm>
          <a:prstGeom prst="rect">
            <a:avLst/>
          </a:prstGeom>
        </p:spPr>
        <p:txBody>
          <a:bodyPr lIns="0" tIns="0" rIns="0" bIns="0">
            <a:spAutoFit/>
          </a:bodyPr>
          <a:lstStyle/>
          <a:p>
            <a:r>
              <a:rPr lang="en-US" sz="3050" b="0" strike="noStrike" spc="-1">
                <a:solidFill>
                  <a:srgbClr val="000000"/>
                </a:solidFill>
                <a:latin typeface="Calibri"/>
              </a:rPr>
              <a:t>Click to edit the title text format</a:t>
            </a:r>
          </a:p>
        </p:txBody>
      </p:sp>
      <p:sp>
        <p:nvSpPr>
          <p:cNvPr id="49" name="PlaceHolder 4"/>
          <p:cNvSpPr>
            <a:spLocks noGrp="1"/>
          </p:cNvSpPr>
          <p:nvPr>
            <p:ph type="ftr"/>
          </p:nvPr>
        </p:nvSpPr>
        <p:spPr>
          <a:xfrm>
            <a:off x="3108960" y="4783320"/>
            <a:ext cx="2925720" cy="256680"/>
          </a:xfrm>
          <a:prstGeom prst="rect">
            <a:avLst/>
          </a:prstGeom>
        </p:spPr>
        <p:txBody>
          <a:bodyPr lIns="0" tIns="0" rIns="0" bIns="0">
            <a:noAutofit/>
          </a:bodyPr>
          <a:lstStyle/>
          <a:p>
            <a:endParaRPr lang="en-US" sz="2400" b="0" strike="noStrike" spc="-1">
              <a:latin typeface="Times New Roman"/>
            </a:endParaRPr>
          </a:p>
        </p:txBody>
      </p:sp>
      <p:sp>
        <p:nvSpPr>
          <p:cNvPr id="50" name="PlaceHolder 5"/>
          <p:cNvSpPr>
            <a:spLocks noGrp="1"/>
          </p:cNvSpPr>
          <p:nvPr>
            <p:ph type="dt"/>
          </p:nvPr>
        </p:nvSpPr>
        <p:spPr>
          <a:xfrm>
            <a:off x="457200" y="4783320"/>
            <a:ext cx="2102760" cy="256680"/>
          </a:xfrm>
          <a:prstGeom prst="rect">
            <a:avLst/>
          </a:prstGeom>
        </p:spPr>
        <p:txBody>
          <a:bodyPr lIns="0" tIns="0" rIns="0" bIns="0">
            <a:noAutofit/>
          </a:bodyPr>
          <a:lstStyle/>
          <a:p>
            <a:pPr>
              <a:lnSpc>
                <a:spcPct val="100000"/>
              </a:lnSpc>
            </a:pPr>
            <a:fld id="{8A2D4D49-1B07-4904-90F8-F658C3E7503D}" type="datetime">
              <a:rPr lang="en-US" sz="1800" b="0" strike="noStrike" spc="-1">
                <a:solidFill>
                  <a:srgbClr val="B2B2B2"/>
                </a:solidFill>
                <a:latin typeface="Calibri"/>
              </a:rPr>
              <a:pPr>
                <a:lnSpc>
                  <a:spcPct val="100000"/>
                </a:lnSpc>
              </a:pPr>
              <a:t>9/19/2020</a:t>
            </a:fld>
            <a:endParaRPr lang="en-US" sz="1800" b="0" strike="noStrike" spc="-1">
              <a:latin typeface="Times New Roman"/>
            </a:endParaRPr>
          </a:p>
        </p:txBody>
      </p:sp>
      <p:sp>
        <p:nvSpPr>
          <p:cNvPr id="51" name="PlaceHolder 6"/>
          <p:cNvSpPr>
            <a:spLocks noGrp="1"/>
          </p:cNvSpPr>
          <p:nvPr>
            <p:ph type="sldNum"/>
          </p:nvPr>
        </p:nvSpPr>
        <p:spPr>
          <a:xfrm>
            <a:off x="6583680" y="4783320"/>
            <a:ext cx="2102760" cy="256680"/>
          </a:xfrm>
          <a:prstGeom prst="rect">
            <a:avLst/>
          </a:prstGeom>
        </p:spPr>
        <p:txBody>
          <a:bodyPr lIns="0" tIns="0" rIns="0" bIns="0">
            <a:noAutofit/>
          </a:bodyPr>
          <a:lstStyle/>
          <a:p>
            <a:pPr algn="r">
              <a:lnSpc>
                <a:spcPct val="100000"/>
              </a:lnSpc>
            </a:pPr>
            <a:fld id="{E8910CBD-03E7-4A3E-A8BC-F6384FCCA89C}" type="slidenum">
              <a:rPr lang="en-US" sz="1800" b="0" strike="noStrike" spc="-1">
                <a:solidFill>
                  <a:srgbClr val="B2B2B2"/>
                </a:solidFill>
                <a:latin typeface="Calibri"/>
              </a:rPr>
              <a:pPr algn="r">
                <a:lnSpc>
                  <a:spcPct val="100000"/>
                </a:lnSpc>
              </a:pPr>
              <a:t>‹#›</a:t>
            </a:fld>
            <a:endParaRPr lang="en-US" sz="1800" b="0" strike="noStrike" spc="-1">
              <a:latin typeface="Times New Roman"/>
            </a:endParaRPr>
          </a:p>
        </p:txBody>
      </p:sp>
      <p:sp>
        <p:nvSpPr>
          <p:cNvPr id="52" name="PlaceHolder 7"/>
          <p:cNvSpPr>
            <a:spLocks noGrp="1"/>
          </p:cNvSpPr>
          <p:nvPr>
            <p:ph type="body"/>
          </p:nvPr>
        </p:nvSpPr>
        <p:spPr>
          <a:xfrm>
            <a:off x="457200" y="1203480"/>
            <a:ext cx="8229240" cy="298296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1800" b="0" strike="noStrike" spc="-1">
                <a:solidFill>
                  <a:srgbClr val="000000"/>
                </a:solidFill>
                <a:latin typeface="Calibri"/>
              </a:rPr>
              <a:t>Click to edit the outline text format</a:t>
            </a:r>
          </a:p>
          <a:p>
            <a:pPr marL="864000" lvl="1" indent="-324000">
              <a:spcBef>
                <a:spcPts val="1134"/>
              </a:spcBef>
              <a:buClr>
                <a:srgbClr val="000000"/>
              </a:buClr>
              <a:buSzPct val="75000"/>
              <a:buFont typeface="Symbol" charset="2"/>
              <a:buChar char=""/>
            </a:pPr>
            <a:r>
              <a:rPr lang="en-US" sz="1800" b="0" strike="noStrike" spc="-1">
                <a:solidFill>
                  <a:srgbClr val="000000"/>
                </a:solidFill>
                <a:latin typeface="Calibri"/>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000000"/>
                </a:solidFill>
                <a:latin typeface="Calibri"/>
              </a:rPr>
              <a:t>Third Outline Level</a:t>
            </a:r>
          </a:p>
          <a:p>
            <a:pPr marL="1728000" lvl="3" indent="-216000">
              <a:spcBef>
                <a:spcPts val="567"/>
              </a:spcBef>
              <a:buClr>
                <a:srgbClr val="000000"/>
              </a:buClr>
              <a:buSzPct val="75000"/>
              <a:buFont typeface="Symbol" charset="2"/>
              <a:buChar char=""/>
            </a:pPr>
            <a:r>
              <a:rPr lang="en-US" sz="1800" b="0" strike="noStrike" spc="-1">
                <a:solidFill>
                  <a:srgbClr val="000000"/>
                </a:solidFill>
                <a:latin typeface="Calibri"/>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000000"/>
                </a:solidFill>
                <a:latin typeface="Calibri"/>
              </a:rPr>
              <a:t>Fifth Outline Level</a:t>
            </a:r>
          </a:p>
          <a:p>
            <a:pPr marL="2592000" lvl="5" indent="-216000">
              <a:spcBef>
                <a:spcPts val="283"/>
              </a:spcBef>
              <a:buClr>
                <a:srgbClr val="000000"/>
              </a:buClr>
              <a:buSzPct val="45000"/>
              <a:buFont typeface="Wingdings" charset="2"/>
              <a:buChar char=""/>
            </a:pPr>
            <a:r>
              <a:rPr lang="en-US" sz="2000" b="0" strike="noStrike" spc="-1">
                <a:solidFill>
                  <a:srgbClr val="000000"/>
                </a:solidFill>
                <a:latin typeface="Calibri"/>
              </a:rPr>
              <a:t>Sixth Outline Level</a:t>
            </a:r>
          </a:p>
          <a:p>
            <a:pPr marL="3024000" lvl="6" indent="-216000">
              <a:spcBef>
                <a:spcPts val="283"/>
              </a:spcBef>
              <a:buClr>
                <a:srgbClr val="000000"/>
              </a:buClr>
              <a:buSzPct val="45000"/>
              <a:buFont typeface="Wingdings" charset="2"/>
              <a:buChar char=""/>
            </a:pPr>
            <a:r>
              <a:rPr lang="en-US" sz="2000" b="0" strike="noStrike" spc="-1">
                <a:solidFill>
                  <a:srgbClr val="000000"/>
                </a:solidFill>
                <a:latin typeface="Calibri"/>
              </a:rPr>
              <a:t>Seventh Outline Level</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p:bodyStyle/>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9" name="CustomShape 1" hidden="1"/>
          <p:cNvSpPr/>
          <p:nvPr/>
        </p:nvSpPr>
        <p:spPr>
          <a:xfrm>
            <a:off x="0" y="0"/>
            <a:ext cx="9143640" cy="656280"/>
          </a:xfrm>
          <a:custGeom>
            <a:avLst/>
            <a:gdLst/>
            <a:ahLst/>
            <a:cxnLst/>
            <a:rect l="l" t="t" r="r" b="b"/>
            <a:pathLst>
              <a:path w="9144000" h="656590">
                <a:moveTo>
                  <a:pt x="0" y="656399"/>
                </a:moveTo>
                <a:lnTo>
                  <a:pt x="9143999" y="656399"/>
                </a:lnTo>
                <a:lnTo>
                  <a:pt x="9143999" y="0"/>
                </a:lnTo>
                <a:lnTo>
                  <a:pt x="0" y="0"/>
                </a:lnTo>
                <a:lnTo>
                  <a:pt x="0" y="656399"/>
                </a:lnTo>
                <a:close/>
              </a:path>
            </a:pathLst>
          </a:custGeom>
          <a:solidFill>
            <a:srgbClr val="0C343D"/>
          </a:solidFill>
          <a:ln>
            <a:noFill/>
          </a:ln>
        </p:spPr>
        <p:style>
          <a:lnRef idx="0">
            <a:scrgbClr r="0" g="0" b="0"/>
          </a:lnRef>
          <a:fillRef idx="0">
            <a:scrgbClr r="0" g="0" b="0"/>
          </a:fillRef>
          <a:effectRef idx="0">
            <a:scrgbClr r="0" g="0" b="0"/>
          </a:effectRef>
          <a:fontRef idx="minor"/>
        </p:style>
      </p:sp>
      <p:sp>
        <p:nvSpPr>
          <p:cNvPr id="90" name="CustomShape 2" hidden="1"/>
          <p:cNvSpPr/>
          <p:nvPr/>
        </p:nvSpPr>
        <p:spPr>
          <a:xfrm>
            <a:off x="0" y="656280"/>
            <a:ext cx="9143640" cy="4487040"/>
          </a:xfrm>
          <a:custGeom>
            <a:avLst/>
            <a:gdLst/>
            <a:ahLst/>
            <a:cxnLst/>
            <a:rect l="l" t="t" r="r" b="b"/>
            <a:pathLst>
              <a:path w="9144000" h="4487545">
                <a:moveTo>
                  <a:pt x="0" y="4487099"/>
                </a:moveTo>
                <a:lnTo>
                  <a:pt x="9143999" y="4487099"/>
                </a:lnTo>
                <a:lnTo>
                  <a:pt x="9143999" y="0"/>
                </a:lnTo>
                <a:lnTo>
                  <a:pt x="0" y="0"/>
                </a:lnTo>
                <a:lnTo>
                  <a:pt x="0" y="4487099"/>
                </a:lnTo>
                <a:close/>
              </a:path>
            </a:pathLst>
          </a:custGeom>
          <a:solidFill>
            <a:srgbClr val="FAFAFA"/>
          </a:solidFill>
          <a:ln>
            <a:noFill/>
          </a:ln>
        </p:spPr>
        <p:style>
          <a:lnRef idx="0">
            <a:scrgbClr r="0" g="0" b="0"/>
          </a:lnRef>
          <a:fillRef idx="0">
            <a:scrgbClr r="0" g="0" b="0"/>
          </a:fillRef>
          <a:effectRef idx="0">
            <a:scrgbClr r="0" g="0" b="0"/>
          </a:effectRef>
          <a:fontRef idx="minor"/>
        </p:style>
      </p:sp>
      <p:sp>
        <p:nvSpPr>
          <p:cNvPr id="91" name="PlaceHolder 3"/>
          <p:cNvSpPr>
            <a:spLocks noGrp="1"/>
          </p:cNvSpPr>
          <p:nvPr>
            <p:ph type="title"/>
          </p:nvPr>
        </p:nvSpPr>
        <p:spPr>
          <a:xfrm>
            <a:off x="359640" y="486360"/>
            <a:ext cx="8424360" cy="922320"/>
          </a:xfrm>
          <a:prstGeom prst="rect">
            <a:avLst/>
          </a:prstGeom>
        </p:spPr>
        <p:txBody>
          <a:bodyPr lIns="0" tIns="0" rIns="0" bIns="0">
            <a:noAutofit/>
          </a:bodyPr>
          <a:lstStyle/>
          <a:p>
            <a:r>
              <a:rPr lang="en-US" sz="3050" b="0" strike="noStrike" spc="-1">
                <a:solidFill>
                  <a:srgbClr val="000000"/>
                </a:solidFill>
                <a:latin typeface="Calibri"/>
              </a:rPr>
              <a:t>Click to edit the title text format</a:t>
            </a:r>
          </a:p>
        </p:txBody>
      </p:sp>
      <p:sp>
        <p:nvSpPr>
          <p:cNvPr id="92" name="PlaceHolder 4"/>
          <p:cNvSpPr>
            <a:spLocks noGrp="1"/>
          </p:cNvSpPr>
          <p:nvPr>
            <p:ph type="ftr"/>
          </p:nvPr>
        </p:nvSpPr>
        <p:spPr>
          <a:xfrm>
            <a:off x="3108960" y="4783320"/>
            <a:ext cx="2925720" cy="256680"/>
          </a:xfrm>
          <a:prstGeom prst="rect">
            <a:avLst/>
          </a:prstGeom>
        </p:spPr>
        <p:txBody>
          <a:bodyPr lIns="0" tIns="0" rIns="0" bIns="0">
            <a:noAutofit/>
          </a:bodyPr>
          <a:lstStyle/>
          <a:p>
            <a:endParaRPr lang="en-US" sz="2400" b="0" strike="noStrike" spc="-1">
              <a:latin typeface="Times New Roman"/>
            </a:endParaRPr>
          </a:p>
        </p:txBody>
      </p:sp>
      <p:sp>
        <p:nvSpPr>
          <p:cNvPr id="93" name="PlaceHolder 5"/>
          <p:cNvSpPr>
            <a:spLocks noGrp="1"/>
          </p:cNvSpPr>
          <p:nvPr>
            <p:ph type="dt"/>
          </p:nvPr>
        </p:nvSpPr>
        <p:spPr>
          <a:xfrm>
            <a:off x="457200" y="4783320"/>
            <a:ext cx="2102760" cy="256680"/>
          </a:xfrm>
          <a:prstGeom prst="rect">
            <a:avLst/>
          </a:prstGeom>
        </p:spPr>
        <p:txBody>
          <a:bodyPr lIns="0" tIns="0" rIns="0" bIns="0">
            <a:noAutofit/>
          </a:bodyPr>
          <a:lstStyle/>
          <a:p>
            <a:pPr>
              <a:lnSpc>
                <a:spcPct val="100000"/>
              </a:lnSpc>
            </a:pPr>
            <a:fld id="{962689C8-EEEA-405F-BA02-2EEA9069EA70}" type="datetime">
              <a:rPr lang="en-US" sz="1800" b="0" strike="noStrike" spc="-1">
                <a:solidFill>
                  <a:srgbClr val="B2B2B2"/>
                </a:solidFill>
                <a:latin typeface="Calibri"/>
              </a:rPr>
              <a:pPr>
                <a:lnSpc>
                  <a:spcPct val="100000"/>
                </a:lnSpc>
              </a:pPr>
              <a:t>9/19/2020</a:t>
            </a:fld>
            <a:endParaRPr lang="en-US" sz="1800" b="0" strike="noStrike" spc="-1">
              <a:latin typeface="Times New Roman"/>
            </a:endParaRPr>
          </a:p>
        </p:txBody>
      </p:sp>
      <p:sp>
        <p:nvSpPr>
          <p:cNvPr id="94" name="PlaceHolder 6"/>
          <p:cNvSpPr>
            <a:spLocks noGrp="1"/>
          </p:cNvSpPr>
          <p:nvPr>
            <p:ph type="sldNum"/>
          </p:nvPr>
        </p:nvSpPr>
        <p:spPr>
          <a:xfrm>
            <a:off x="6583680" y="4783320"/>
            <a:ext cx="2102760" cy="256680"/>
          </a:xfrm>
          <a:prstGeom prst="rect">
            <a:avLst/>
          </a:prstGeom>
        </p:spPr>
        <p:txBody>
          <a:bodyPr lIns="0" tIns="0" rIns="0" bIns="0">
            <a:noAutofit/>
          </a:bodyPr>
          <a:lstStyle/>
          <a:p>
            <a:pPr algn="r">
              <a:lnSpc>
                <a:spcPct val="100000"/>
              </a:lnSpc>
            </a:pPr>
            <a:fld id="{F35972A4-B14B-43F2-B162-3B02257B40C6}" type="slidenum">
              <a:rPr lang="en-US" sz="1800" b="0" strike="noStrike" spc="-1">
                <a:solidFill>
                  <a:srgbClr val="B2B2B2"/>
                </a:solidFill>
                <a:latin typeface="Calibri"/>
              </a:rPr>
              <a:pPr algn="r">
                <a:lnSpc>
                  <a:spcPct val="100000"/>
                </a:lnSpc>
              </a:pPr>
              <a:t>‹#›</a:t>
            </a:fld>
            <a:endParaRPr lang="en-US" sz="1800" b="0" strike="noStrike" spc="-1">
              <a:latin typeface="Times New Roman"/>
            </a:endParaRPr>
          </a:p>
        </p:txBody>
      </p:sp>
      <p:sp>
        <p:nvSpPr>
          <p:cNvPr id="95" name="PlaceHolder 7"/>
          <p:cNvSpPr>
            <a:spLocks noGrp="1"/>
          </p:cNvSpPr>
          <p:nvPr>
            <p:ph type="body"/>
          </p:nvPr>
        </p:nvSpPr>
        <p:spPr>
          <a:xfrm>
            <a:off x="457200" y="1203480"/>
            <a:ext cx="8229240" cy="298296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1800" b="0" strike="noStrike" spc="-1">
                <a:solidFill>
                  <a:srgbClr val="000000"/>
                </a:solidFill>
                <a:latin typeface="Calibri"/>
              </a:rPr>
              <a:t>Click to edit the outline text format</a:t>
            </a:r>
          </a:p>
          <a:p>
            <a:pPr marL="864000" lvl="1" indent="-324000">
              <a:spcBef>
                <a:spcPts val="1134"/>
              </a:spcBef>
              <a:buClr>
                <a:srgbClr val="000000"/>
              </a:buClr>
              <a:buSzPct val="75000"/>
              <a:buFont typeface="Symbol" charset="2"/>
              <a:buChar char=""/>
            </a:pPr>
            <a:r>
              <a:rPr lang="en-US" sz="1800" b="0" strike="noStrike" spc="-1">
                <a:solidFill>
                  <a:srgbClr val="000000"/>
                </a:solidFill>
                <a:latin typeface="Calibri"/>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000000"/>
                </a:solidFill>
                <a:latin typeface="Calibri"/>
              </a:rPr>
              <a:t>Third Outline Level</a:t>
            </a:r>
          </a:p>
          <a:p>
            <a:pPr marL="1728000" lvl="3" indent="-216000">
              <a:spcBef>
                <a:spcPts val="567"/>
              </a:spcBef>
              <a:buClr>
                <a:srgbClr val="000000"/>
              </a:buClr>
              <a:buSzPct val="75000"/>
              <a:buFont typeface="Symbol" charset="2"/>
              <a:buChar char=""/>
            </a:pPr>
            <a:r>
              <a:rPr lang="en-US" sz="1800" b="0" strike="noStrike" spc="-1">
                <a:solidFill>
                  <a:srgbClr val="000000"/>
                </a:solidFill>
                <a:latin typeface="Calibri"/>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000000"/>
                </a:solidFill>
                <a:latin typeface="Calibri"/>
              </a:rPr>
              <a:t>Fifth Outline Level</a:t>
            </a:r>
          </a:p>
          <a:p>
            <a:pPr marL="2592000" lvl="5" indent="-216000">
              <a:spcBef>
                <a:spcPts val="283"/>
              </a:spcBef>
              <a:buClr>
                <a:srgbClr val="000000"/>
              </a:buClr>
              <a:buSzPct val="45000"/>
              <a:buFont typeface="Wingdings" charset="2"/>
              <a:buChar char=""/>
            </a:pPr>
            <a:r>
              <a:rPr lang="en-US" sz="2000" b="0" strike="noStrike" spc="-1">
                <a:solidFill>
                  <a:srgbClr val="000000"/>
                </a:solidFill>
                <a:latin typeface="Calibri"/>
              </a:rPr>
              <a:t>Sixth Outline Level</a:t>
            </a:r>
          </a:p>
          <a:p>
            <a:pPr marL="3024000" lvl="6" indent="-216000">
              <a:spcBef>
                <a:spcPts val="283"/>
              </a:spcBef>
              <a:buClr>
                <a:srgbClr val="000000"/>
              </a:buClr>
              <a:buSzPct val="45000"/>
              <a:buFont typeface="Wingdings" charset="2"/>
              <a:buChar char=""/>
            </a:pPr>
            <a:r>
              <a:rPr lang="en-US" sz="2000" b="0" strike="noStrike" spc="-1">
                <a:solidFill>
                  <a:srgbClr val="000000"/>
                </a:solidFill>
                <a:latin typeface="Calibri"/>
              </a:rPr>
              <a:t>Seventh Outline Level</a:t>
            </a: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p:bodyStyle/>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32" name="CustomShape 1" hidden="1"/>
          <p:cNvSpPr/>
          <p:nvPr/>
        </p:nvSpPr>
        <p:spPr>
          <a:xfrm>
            <a:off x="0" y="0"/>
            <a:ext cx="9143640" cy="656280"/>
          </a:xfrm>
          <a:custGeom>
            <a:avLst/>
            <a:gdLst/>
            <a:ahLst/>
            <a:cxnLst/>
            <a:rect l="l" t="t" r="r" b="b"/>
            <a:pathLst>
              <a:path w="9144000" h="656590">
                <a:moveTo>
                  <a:pt x="0" y="656399"/>
                </a:moveTo>
                <a:lnTo>
                  <a:pt x="9143999" y="656399"/>
                </a:lnTo>
                <a:lnTo>
                  <a:pt x="9143999" y="0"/>
                </a:lnTo>
                <a:lnTo>
                  <a:pt x="0" y="0"/>
                </a:lnTo>
                <a:lnTo>
                  <a:pt x="0" y="656399"/>
                </a:lnTo>
                <a:close/>
              </a:path>
            </a:pathLst>
          </a:custGeom>
          <a:solidFill>
            <a:srgbClr val="0C343D"/>
          </a:solidFill>
          <a:ln>
            <a:noFill/>
          </a:ln>
        </p:spPr>
        <p:style>
          <a:lnRef idx="0">
            <a:scrgbClr r="0" g="0" b="0"/>
          </a:lnRef>
          <a:fillRef idx="0">
            <a:scrgbClr r="0" g="0" b="0"/>
          </a:fillRef>
          <a:effectRef idx="0">
            <a:scrgbClr r="0" g="0" b="0"/>
          </a:effectRef>
          <a:fontRef idx="minor"/>
        </p:style>
      </p:sp>
      <p:sp>
        <p:nvSpPr>
          <p:cNvPr id="133" name="CustomShape 2" hidden="1"/>
          <p:cNvSpPr/>
          <p:nvPr/>
        </p:nvSpPr>
        <p:spPr>
          <a:xfrm>
            <a:off x="0" y="656280"/>
            <a:ext cx="9143640" cy="4487040"/>
          </a:xfrm>
          <a:custGeom>
            <a:avLst/>
            <a:gdLst/>
            <a:ahLst/>
            <a:cxnLst/>
            <a:rect l="l" t="t" r="r" b="b"/>
            <a:pathLst>
              <a:path w="9144000" h="4487545">
                <a:moveTo>
                  <a:pt x="0" y="4487099"/>
                </a:moveTo>
                <a:lnTo>
                  <a:pt x="9143999" y="4487099"/>
                </a:lnTo>
                <a:lnTo>
                  <a:pt x="9143999" y="0"/>
                </a:lnTo>
                <a:lnTo>
                  <a:pt x="0" y="0"/>
                </a:lnTo>
                <a:lnTo>
                  <a:pt x="0" y="4487099"/>
                </a:lnTo>
                <a:close/>
              </a:path>
            </a:pathLst>
          </a:custGeom>
          <a:solidFill>
            <a:srgbClr val="FAFAFA"/>
          </a:solidFill>
          <a:ln>
            <a:noFill/>
          </a:ln>
        </p:spPr>
        <p:style>
          <a:lnRef idx="0">
            <a:scrgbClr r="0" g="0" b="0"/>
          </a:lnRef>
          <a:fillRef idx="0">
            <a:scrgbClr r="0" g="0" b="0"/>
          </a:fillRef>
          <a:effectRef idx="0">
            <a:scrgbClr r="0" g="0" b="0"/>
          </a:effectRef>
          <a:fontRef idx="minor"/>
        </p:style>
      </p:sp>
      <p:sp>
        <p:nvSpPr>
          <p:cNvPr id="134" name="CustomShape 3"/>
          <p:cNvSpPr/>
          <p:nvPr/>
        </p:nvSpPr>
        <p:spPr>
          <a:xfrm>
            <a:off x="0" y="4695840"/>
            <a:ext cx="9143640" cy="447480"/>
          </a:xfrm>
          <a:custGeom>
            <a:avLst/>
            <a:gdLst/>
            <a:ahLst/>
            <a:cxnLst/>
            <a:rect l="l" t="t" r="r" b="b"/>
            <a:pathLst>
              <a:path w="9144000" h="447675">
                <a:moveTo>
                  <a:pt x="0" y="447599"/>
                </a:moveTo>
                <a:lnTo>
                  <a:pt x="9143999" y="447599"/>
                </a:lnTo>
                <a:lnTo>
                  <a:pt x="9143999" y="0"/>
                </a:lnTo>
                <a:lnTo>
                  <a:pt x="0" y="0"/>
                </a:lnTo>
                <a:lnTo>
                  <a:pt x="0" y="447599"/>
                </a:lnTo>
                <a:close/>
              </a:path>
            </a:pathLst>
          </a:custGeom>
          <a:solidFill>
            <a:srgbClr val="0C343D"/>
          </a:solidFill>
          <a:ln>
            <a:noFill/>
          </a:ln>
        </p:spPr>
        <p:style>
          <a:lnRef idx="0">
            <a:scrgbClr r="0" g="0" b="0"/>
          </a:lnRef>
          <a:fillRef idx="0">
            <a:scrgbClr r="0" g="0" b="0"/>
          </a:fillRef>
          <a:effectRef idx="0">
            <a:scrgbClr r="0" g="0" b="0"/>
          </a:effectRef>
          <a:fontRef idx="minor"/>
        </p:style>
      </p:sp>
      <p:sp>
        <p:nvSpPr>
          <p:cNvPr id="135" name="CustomShape 4"/>
          <p:cNvSpPr/>
          <p:nvPr/>
        </p:nvSpPr>
        <p:spPr>
          <a:xfrm>
            <a:off x="0" y="0"/>
            <a:ext cx="9143640" cy="4696200"/>
          </a:xfrm>
          <a:custGeom>
            <a:avLst/>
            <a:gdLst/>
            <a:ahLst/>
            <a:cxnLst/>
            <a:rect l="l" t="t" r="r" b="b"/>
            <a:pathLst>
              <a:path w="9144000" h="4696460">
                <a:moveTo>
                  <a:pt x="0" y="4695899"/>
                </a:moveTo>
                <a:lnTo>
                  <a:pt x="9143999" y="4695899"/>
                </a:lnTo>
                <a:lnTo>
                  <a:pt x="9143999" y="0"/>
                </a:lnTo>
                <a:lnTo>
                  <a:pt x="0" y="0"/>
                </a:lnTo>
                <a:lnTo>
                  <a:pt x="0" y="4695899"/>
                </a:lnTo>
                <a:close/>
              </a:path>
            </a:pathLst>
          </a:custGeom>
          <a:solidFill>
            <a:srgbClr val="FAFAFA"/>
          </a:solidFill>
          <a:ln>
            <a:noFill/>
          </a:ln>
        </p:spPr>
        <p:style>
          <a:lnRef idx="0">
            <a:scrgbClr r="0" g="0" b="0"/>
          </a:lnRef>
          <a:fillRef idx="0">
            <a:scrgbClr r="0" g="0" b="0"/>
          </a:fillRef>
          <a:effectRef idx="0">
            <a:scrgbClr r="0" g="0" b="0"/>
          </a:effectRef>
          <a:fontRef idx="minor"/>
        </p:style>
      </p:sp>
      <p:sp>
        <p:nvSpPr>
          <p:cNvPr id="136" name="CustomShape 5"/>
          <p:cNvSpPr/>
          <p:nvPr/>
        </p:nvSpPr>
        <p:spPr>
          <a:xfrm>
            <a:off x="0" y="4622760"/>
            <a:ext cx="9143640" cy="73800"/>
          </a:xfrm>
          <a:prstGeom prst="rect">
            <a:avLst/>
          </a:prstGeom>
          <a:blipFill rotWithShape="0">
            <a:blip r:embed="rId14"/>
            <a:stretch>
              <a:fillRect/>
            </a:stretch>
          </a:blipFill>
          <a:ln>
            <a:noFill/>
          </a:ln>
        </p:spPr>
        <p:style>
          <a:lnRef idx="0">
            <a:scrgbClr r="0" g="0" b="0"/>
          </a:lnRef>
          <a:fillRef idx="0">
            <a:scrgbClr r="0" g="0" b="0"/>
          </a:fillRef>
          <a:effectRef idx="0">
            <a:scrgbClr r="0" g="0" b="0"/>
          </a:effectRef>
          <a:fontRef idx="minor"/>
        </p:style>
      </p:sp>
      <p:sp>
        <p:nvSpPr>
          <p:cNvPr id="137" name="PlaceHolder 6"/>
          <p:cNvSpPr>
            <a:spLocks noGrp="1"/>
          </p:cNvSpPr>
          <p:nvPr>
            <p:ph type="ftr"/>
          </p:nvPr>
        </p:nvSpPr>
        <p:spPr>
          <a:xfrm>
            <a:off x="3108960" y="4783320"/>
            <a:ext cx="2925720" cy="256680"/>
          </a:xfrm>
          <a:prstGeom prst="rect">
            <a:avLst/>
          </a:prstGeom>
        </p:spPr>
        <p:txBody>
          <a:bodyPr lIns="0" tIns="0" rIns="0" bIns="0">
            <a:noAutofit/>
          </a:bodyPr>
          <a:lstStyle/>
          <a:p>
            <a:endParaRPr lang="en-US" sz="2400" b="0" strike="noStrike" spc="-1">
              <a:latin typeface="Times New Roman"/>
            </a:endParaRPr>
          </a:p>
        </p:txBody>
      </p:sp>
      <p:sp>
        <p:nvSpPr>
          <p:cNvPr id="138" name="PlaceHolder 7"/>
          <p:cNvSpPr>
            <a:spLocks noGrp="1"/>
          </p:cNvSpPr>
          <p:nvPr>
            <p:ph type="dt"/>
          </p:nvPr>
        </p:nvSpPr>
        <p:spPr>
          <a:xfrm>
            <a:off x="457200" y="4783320"/>
            <a:ext cx="2102760" cy="256680"/>
          </a:xfrm>
          <a:prstGeom prst="rect">
            <a:avLst/>
          </a:prstGeom>
        </p:spPr>
        <p:txBody>
          <a:bodyPr lIns="0" tIns="0" rIns="0" bIns="0">
            <a:noAutofit/>
          </a:bodyPr>
          <a:lstStyle/>
          <a:p>
            <a:pPr>
              <a:lnSpc>
                <a:spcPct val="100000"/>
              </a:lnSpc>
            </a:pPr>
            <a:fld id="{FB43859D-1B02-4343-AF9C-9A4D6D238B9A}" type="datetime">
              <a:rPr lang="en-US" sz="1800" b="0" strike="noStrike" spc="-1">
                <a:solidFill>
                  <a:srgbClr val="B2B2B2"/>
                </a:solidFill>
                <a:latin typeface="Calibri"/>
              </a:rPr>
              <a:pPr>
                <a:lnSpc>
                  <a:spcPct val="100000"/>
                </a:lnSpc>
              </a:pPr>
              <a:t>9/19/2020</a:t>
            </a:fld>
            <a:endParaRPr lang="en-US" sz="1800" b="0" strike="noStrike" spc="-1">
              <a:latin typeface="Times New Roman"/>
            </a:endParaRPr>
          </a:p>
        </p:txBody>
      </p:sp>
      <p:sp>
        <p:nvSpPr>
          <p:cNvPr id="139" name="PlaceHolder 8"/>
          <p:cNvSpPr>
            <a:spLocks noGrp="1"/>
          </p:cNvSpPr>
          <p:nvPr>
            <p:ph type="sldNum"/>
          </p:nvPr>
        </p:nvSpPr>
        <p:spPr>
          <a:xfrm>
            <a:off x="6583680" y="4783320"/>
            <a:ext cx="2102760" cy="256680"/>
          </a:xfrm>
          <a:prstGeom prst="rect">
            <a:avLst/>
          </a:prstGeom>
        </p:spPr>
        <p:txBody>
          <a:bodyPr lIns="0" tIns="0" rIns="0" bIns="0">
            <a:noAutofit/>
          </a:bodyPr>
          <a:lstStyle/>
          <a:p>
            <a:pPr algn="r">
              <a:lnSpc>
                <a:spcPct val="100000"/>
              </a:lnSpc>
            </a:pPr>
            <a:fld id="{C9933449-9FFB-4D05-990B-A02A517A0C90}" type="slidenum">
              <a:rPr lang="en-US" sz="1800" b="0" strike="noStrike" spc="-1">
                <a:solidFill>
                  <a:srgbClr val="B2B2B2"/>
                </a:solidFill>
                <a:latin typeface="Calibri"/>
              </a:rPr>
              <a:pPr algn="r">
                <a:lnSpc>
                  <a:spcPct val="100000"/>
                </a:lnSpc>
              </a:pPr>
              <a:t>‹#›</a:t>
            </a:fld>
            <a:endParaRPr lang="en-US" sz="1800" b="0" strike="noStrike" spc="-1">
              <a:latin typeface="Times New Roman"/>
            </a:endParaRPr>
          </a:p>
        </p:txBody>
      </p:sp>
      <p:sp>
        <p:nvSpPr>
          <p:cNvPr id="140" name="PlaceHolder 9"/>
          <p:cNvSpPr>
            <a:spLocks noGrp="1"/>
          </p:cNvSpPr>
          <p:nvPr>
            <p:ph type="title"/>
          </p:nvPr>
        </p:nvSpPr>
        <p:spPr>
          <a:xfrm>
            <a:off x="457200" y="205200"/>
            <a:ext cx="8229240" cy="858600"/>
          </a:xfrm>
          <a:prstGeom prst="rect">
            <a:avLst/>
          </a:prstGeom>
        </p:spPr>
        <p:txBody>
          <a:bodyPr lIns="0" tIns="0" rIns="0" bIns="0" anchor="ctr">
            <a:noAutofit/>
          </a:bodyPr>
          <a:lstStyle/>
          <a:p>
            <a:r>
              <a:rPr lang="en-US" sz="1800" b="0" strike="noStrike" spc="-1">
                <a:solidFill>
                  <a:srgbClr val="000000"/>
                </a:solidFill>
                <a:latin typeface="Calibri"/>
              </a:rPr>
              <a:t>Click to edit the title text format</a:t>
            </a:r>
          </a:p>
        </p:txBody>
      </p:sp>
      <p:sp>
        <p:nvSpPr>
          <p:cNvPr id="141" name="PlaceHolder 10"/>
          <p:cNvSpPr>
            <a:spLocks noGrp="1"/>
          </p:cNvSpPr>
          <p:nvPr>
            <p:ph type="body"/>
          </p:nvPr>
        </p:nvSpPr>
        <p:spPr>
          <a:xfrm>
            <a:off x="457200" y="1203480"/>
            <a:ext cx="8229240" cy="298296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1800" b="0" strike="noStrike" spc="-1">
                <a:solidFill>
                  <a:srgbClr val="000000"/>
                </a:solidFill>
                <a:latin typeface="Calibri"/>
              </a:rPr>
              <a:t>Click to edit the outline text format</a:t>
            </a:r>
          </a:p>
          <a:p>
            <a:pPr marL="864000" lvl="1" indent="-324000">
              <a:spcBef>
                <a:spcPts val="1134"/>
              </a:spcBef>
              <a:buClr>
                <a:srgbClr val="000000"/>
              </a:buClr>
              <a:buSzPct val="75000"/>
              <a:buFont typeface="Symbol" charset="2"/>
              <a:buChar char=""/>
            </a:pPr>
            <a:r>
              <a:rPr lang="en-US" sz="1800" b="0" strike="noStrike" spc="-1">
                <a:solidFill>
                  <a:srgbClr val="000000"/>
                </a:solidFill>
                <a:latin typeface="Calibri"/>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000000"/>
                </a:solidFill>
                <a:latin typeface="Calibri"/>
              </a:rPr>
              <a:t>Third Outline Level</a:t>
            </a:r>
          </a:p>
          <a:p>
            <a:pPr marL="1728000" lvl="3" indent="-216000">
              <a:spcBef>
                <a:spcPts val="567"/>
              </a:spcBef>
              <a:buClr>
                <a:srgbClr val="000000"/>
              </a:buClr>
              <a:buSzPct val="75000"/>
              <a:buFont typeface="Symbol" charset="2"/>
              <a:buChar char=""/>
            </a:pPr>
            <a:r>
              <a:rPr lang="en-US" sz="1800" b="0" strike="noStrike" spc="-1">
                <a:solidFill>
                  <a:srgbClr val="000000"/>
                </a:solidFill>
                <a:latin typeface="Calibri"/>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000000"/>
                </a:solidFill>
                <a:latin typeface="Calibri"/>
              </a:rPr>
              <a:t>Fifth Outline Level</a:t>
            </a:r>
          </a:p>
          <a:p>
            <a:pPr marL="2592000" lvl="5" indent="-216000">
              <a:spcBef>
                <a:spcPts val="283"/>
              </a:spcBef>
              <a:buClr>
                <a:srgbClr val="000000"/>
              </a:buClr>
              <a:buSzPct val="45000"/>
              <a:buFont typeface="Wingdings" charset="2"/>
              <a:buChar char=""/>
            </a:pPr>
            <a:r>
              <a:rPr lang="en-US" sz="2000" b="0" strike="noStrike" spc="-1">
                <a:solidFill>
                  <a:srgbClr val="000000"/>
                </a:solidFill>
                <a:latin typeface="Calibri"/>
              </a:rPr>
              <a:t>Sixth Outline Level</a:t>
            </a:r>
          </a:p>
          <a:p>
            <a:pPr marL="3024000" lvl="6" indent="-216000">
              <a:spcBef>
                <a:spcPts val="283"/>
              </a:spcBef>
              <a:buClr>
                <a:srgbClr val="000000"/>
              </a:buClr>
              <a:buSzPct val="45000"/>
              <a:buFont typeface="Wingdings" charset="2"/>
              <a:buChar char=""/>
            </a:pPr>
            <a:r>
              <a:rPr lang="en-US" sz="2000" b="0" strike="noStrike" spc="-1">
                <a:solidFill>
                  <a:srgbClr val="000000"/>
                </a:solidFill>
                <a:latin typeface="Calibri"/>
              </a:rPr>
              <a:t>Seventh Outline Level</a:t>
            </a:r>
          </a:p>
        </p:txBody>
      </p:sp>
    </p:spTree>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Lst>
  <p:txStyles>
    <p:titleStyle/>
    <p:bodyStyle/>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5.xml"/><Relationship Id="rId4" Type="http://schemas.openxmlformats.org/officeDocument/2006/relationships/image" Target="../media/image9.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03.xml.rels><?xml version="1.0" encoding="UTF-8" standalone="yes"?>
<Relationships xmlns="http://schemas.openxmlformats.org/package/2006/relationships"><Relationship Id="rId8" Type="http://schemas.openxmlformats.org/officeDocument/2006/relationships/hyperlink" Target="https://www.w3schools.com/python/ref_dictionary_pop.asp" TargetMode="External"/><Relationship Id="rId3" Type="http://schemas.openxmlformats.org/officeDocument/2006/relationships/hyperlink" Target="https://www.w3schools.com/python/ref_dictionary_copy.asp" TargetMode="External"/><Relationship Id="rId7" Type="http://schemas.openxmlformats.org/officeDocument/2006/relationships/hyperlink" Target="https://www.w3schools.com/python/ref_dictionary_keys.asp" TargetMode="External"/><Relationship Id="rId12" Type="http://schemas.openxmlformats.org/officeDocument/2006/relationships/hyperlink" Target="https://www.w3schools.com/python/ref_dictionary_values.asp" TargetMode="External"/><Relationship Id="rId2" Type="http://schemas.openxmlformats.org/officeDocument/2006/relationships/hyperlink" Target="https://www.w3schools.com/python/ref_dictionary_clear.asp" TargetMode="External"/><Relationship Id="rId1" Type="http://schemas.openxmlformats.org/officeDocument/2006/relationships/slideLayout" Target="../slideLayouts/slideLayout37.xml"/><Relationship Id="rId6" Type="http://schemas.openxmlformats.org/officeDocument/2006/relationships/hyperlink" Target="https://www.w3schools.com/python/ref_dictionary_items.asp" TargetMode="External"/><Relationship Id="rId11" Type="http://schemas.openxmlformats.org/officeDocument/2006/relationships/hyperlink" Target="https://www.w3schools.com/python/ref_dictionary_update.asp" TargetMode="External"/><Relationship Id="rId5" Type="http://schemas.openxmlformats.org/officeDocument/2006/relationships/hyperlink" Target="https://www.w3schools.com/python/ref_dictionary_get.asp" TargetMode="External"/><Relationship Id="rId10" Type="http://schemas.openxmlformats.org/officeDocument/2006/relationships/hyperlink" Target="https://www.w3schools.com/python/ref_dictionary_setdefault.asp" TargetMode="External"/><Relationship Id="rId4" Type="http://schemas.openxmlformats.org/officeDocument/2006/relationships/hyperlink" Target="https://www.w3schools.com/python/ref_dictionary_fromkeys.asp" TargetMode="External"/><Relationship Id="rId9" Type="http://schemas.openxmlformats.org/officeDocument/2006/relationships/hyperlink" Target="https://www.w3schools.com/python/ref_dictionary_popitem.asp" TargetMode="Externa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slideLayout" Target="../slideLayouts/slideLayout25.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0.png"/><Relationship Id="rId1" Type="http://schemas.openxmlformats.org/officeDocument/2006/relationships/slideLayout" Target="../slideLayouts/slideLayout25.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0.png"/><Relationship Id="rId1" Type="http://schemas.openxmlformats.org/officeDocument/2006/relationships/slideLayout" Target="../slideLayouts/slideLayout25.xml"/><Relationship Id="rId5" Type="http://schemas.openxmlformats.org/officeDocument/2006/relationships/image" Target="../media/image15.png"/><Relationship Id="rId4" Type="http://schemas.openxmlformats.org/officeDocument/2006/relationships/image" Target="../media/image14.jpe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3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43.xml.rels><?xml version="1.0" encoding="UTF-8" standalone="yes"?>
<Relationships xmlns="http://schemas.openxmlformats.org/package/2006/relationships"><Relationship Id="rId8" Type="http://schemas.openxmlformats.org/officeDocument/2006/relationships/hyperlink" Target="https://www.w3schools.com/python/ref_list_insert.asp" TargetMode="External"/><Relationship Id="rId3" Type="http://schemas.openxmlformats.org/officeDocument/2006/relationships/hyperlink" Target="https://www.w3schools.com/python/ref_list_clear.asp" TargetMode="External"/><Relationship Id="rId7" Type="http://schemas.openxmlformats.org/officeDocument/2006/relationships/hyperlink" Target="https://www.w3schools.com/python/ref_list_index.asp" TargetMode="External"/><Relationship Id="rId12" Type="http://schemas.openxmlformats.org/officeDocument/2006/relationships/hyperlink" Target="https://www.w3schools.com/python/ref_list_sort.asp" TargetMode="External"/><Relationship Id="rId2" Type="http://schemas.openxmlformats.org/officeDocument/2006/relationships/hyperlink" Target="https://www.w3schools.com/python/ref_list_append.asp" TargetMode="External"/><Relationship Id="rId1" Type="http://schemas.openxmlformats.org/officeDocument/2006/relationships/slideLayout" Target="../slideLayouts/slideLayout37.xml"/><Relationship Id="rId6" Type="http://schemas.openxmlformats.org/officeDocument/2006/relationships/hyperlink" Target="https://www.w3schools.com/python/ref_list_extend.asp" TargetMode="External"/><Relationship Id="rId11" Type="http://schemas.openxmlformats.org/officeDocument/2006/relationships/hyperlink" Target="https://www.w3schools.com/python/ref_list_reverse.asp" TargetMode="External"/><Relationship Id="rId5" Type="http://schemas.openxmlformats.org/officeDocument/2006/relationships/hyperlink" Target="https://www.w3schools.com/python/ref_list_count.asp" TargetMode="External"/><Relationship Id="rId10" Type="http://schemas.openxmlformats.org/officeDocument/2006/relationships/hyperlink" Target="https://www.w3schools.com/python/ref_list_remove.asp" TargetMode="External"/><Relationship Id="rId4" Type="http://schemas.openxmlformats.org/officeDocument/2006/relationships/hyperlink" Target="https://www.w3schools.com/python/ref_list_copy.asp" TargetMode="External"/><Relationship Id="rId9" Type="http://schemas.openxmlformats.org/officeDocument/2006/relationships/hyperlink" Target="https://www.w3schools.com/python/ref_list_pop.asp" TargetMode="Externa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5.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27.png"/><Relationship Id="rId3" Type="http://schemas.openxmlformats.org/officeDocument/2006/relationships/image" Target="../media/image17.png"/><Relationship Id="rId7" Type="http://schemas.openxmlformats.org/officeDocument/2006/relationships/image" Target="../media/image21.png"/><Relationship Id="rId12" Type="http://schemas.openxmlformats.org/officeDocument/2006/relationships/image" Target="../media/image26.png"/><Relationship Id="rId2" Type="http://schemas.openxmlformats.org/officeDocument/2006/relationships/image" Target="../media/image1.png"/><Relationship Id="rId1" Type="http://schemas.openxmlformats.org/officeDocument/2006/relationships/slideLayout" Target="../slideLayouts/slideLayout25.xml"/><Relationship Id="rId6" Type="http://schemas.openxmlformats.org/officeDocument/2006/relationships/image" Target="../media/image20.png"/><Relationship Id="rId11" Type="http://schemas.openxmlformats.org/officeDocument/2006/relationships/image" Target="../media/image25.png"/><Relationship Id="rId5" Type="http://schemas.openxmlformats.org/officeDocument/2006/relationships/image" Target="../media/image19.png"/><Relationship Id="rId10" Type="http://schemas.openxmlformats.org/officeDocument/2006/relationships/image" Target="../media/image24.png"/><Relationship Id="rId4" Type="http://schemas.openxmlformats.org/officeDocument/2006/relationships/image" Target="../media/image18.png"/><Relationship Id="rId9" Type="http://schemas.openxmlformats.org/officeDocument/2006/relationships/image" Target="../media/image23.png"/></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6.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png"/><Relationship Id="rId1" Type="http://schemas.openxmlformats.org/officeDocument/2006/relationships/slideLayout" Target="../slideLayouts/slideLayout25.xml"/><Relationship Id="rId6" Type="http://schemas.openxmlformats.org/officeDocument/2006/relationships/image" Target="../media/image32.png"/><Relationship Id="rId5" Type="http://schemas.openxmlformats.org/officeDocument/2006/relationships/image" Target="../media/image31.png"/><Relationship Id="rId10" Type="http://schemas.openxmlformats.org/officeDocument/2006/relationships/image" Target="../media/image36.png"/><Relationship Id="rId4" Type="http://schemas.openxmlformats.org/officeDocument/2006/relationships/image" Target="../media/image30.png"/><Relationship Id="rId9" Type="http://schemas.openxmlformats.org/officeDocument/2006/relationships/image" Target="../media/image35.png"/></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7.xml.rels><?xml version="1.0" encoding="UTF-8" standalone="yes"?>
<Relationships xmlns="http://schemas.openxmlformats.org/package/2006/relationships"><Relationship Id="rId2" Type="http://schemas.openxmlformats.org/officeDocument/2006/relationships/hyperlink" Target="https://www.anaconda.com/products/individual" TargetMode="Externa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9.xml.rels><?xml version="1.0" encoding="UTF-8" standalone="yes"?>
<Relationships xmlns="http://schemas.openxmlformats.org/package/2006/relationships"><Relationship Id="rId3" Type="http://schemas.openxmlformats.org/officeDocument/2006/relationships/image" Target="../media/image38.tiff"/><Relationship Id="rId2" Type="http://schemas.openxmlformats.org/officeDocument/2006/relationships/image" Target="../media/image37.tiff"/><Relationship Id="rId1" Type="http://schemas.openxmlformats.org/officeDocument/2006/relationships/slideLayout" Target="../slideLayouts/slideLayout1.xml"/><Relationship Id="rId6" Type="http://schemas.openxmlformats.org/officeDocument/2006/relationships/image" Target="../media/image41.tiff"/><Relationship Id="rId5" Type="http://schemas.openxmlformats.org/officeDocument/2006/relationships/image" Target="../media/image40.tiff"/><Relationship Id="rId4" Type="http://schemas.openxmlformats.org/officeDocument/2006/relationships/image" Target="../media/image39.tif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8.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0">
          <a:blip r:embed="rId2"/>
          <a:tile/>
        </a:blipFill>
        <a:effectLst/>
      </p:bgPr>
    </p:bg>
    <p:spTree>
      <p:nvGrpSpPr>
        <p:cNvPr id="1" name=""/>
        <p:cNvGrpSpPr/>
        <p:nvPr/>
      </p:nvGrpSpPr>
      <p:grpSpPr>
        <a:xfrm>
          <a:off x="0" y="0"/>
          <a:ext cx="0" cy="0"/>
          <a:chOff x="0" y="0"/>
          <a:chExt cx="0" cy="0"/>
        </a:xfrm>
      </p:grpSpPr>
      <p:sp>
        <p:nvSpPr>
          <p:cNvPr id="184" name="CustomShape 1"/>
          <p:cNvSpPr/>
          <p:nvPr/>
        </p:nvSpPr>
        <p:spPr>
          <a:xfrm>
            <a:off x="0" y="19080"/>
            <a:ext cx="9143640" cy="5143320"/>
          </a:xfrm>
          <a:custGeom>
            <a:avLst/>
            <a:gdLst/>
            <a:ahLst/>
            <a:cxnLst/>
            <a:rect l="l" t="t" r="r" b="b"/>
            <a:pathLst>
              <a:path w="9144000" h="5143500">
                <a:moveTo>
                  <a:pt x="0" y="0"/>
                </a:moveTo>
                <a:lnTo>
                  <a:pt x="9143999" y="0"/>
                </a:lnTo>
                <a:lnTo>
                  <a:pt x="9143999" y="5143499"/>
                </a:lnTo>
                <a:lnTo>
                  <a:pt x="0" y="5143499"/>
                </a:lnTo>
                <a:lnTo>
                  <a:pt x="0" y="0"/>
                </a:lnTo>
                <a:close/>
              </a:path>
            </a:pathLst>
          </a:custGeom>
          <a:solidFill>
            <a:srgbClr val="0C343D"/>
          </a:solidFill>
          <a:ln>
            <a:noFill/>
          </a:ln>
        </p:spPr>
        <p:style>
          <a:lnRef idx="0">
            <a:scrgbClr r="0" g="0" b="0"/>
          </a:lnRef>
          <a:fillRef idx="0">
            <a:scrgbClr r="0" g="0" b="0"/>
          </a:fillRef>
          <a:effectRef idx="0">
            <a:scrgbClr r="0" g="0" b="0"/>
          </a:effectRef>
          <a:fontRef idx="minor"/>
        </p:style>
      </p:sp>
      <p:sp>
        <p:nvSpPr>
          <p:cNvPr id="185" name="CustomShape 2"/>
          <p:cNvSpPr/>
          <p:nvPr/>
        </p:nvSpPr>
        <p:spPr>
          <a:xfrm>
            <a:off x="8246520" y="4245840"/>
            <a:ext cx="897480" cy="897480"/>
          </a:xfrm>
          <a:custGeom>
            <a:avLst/>
            <a:gdLst/>
            <a:ahLst/>
            <a:cxnLst/>
            <a:rect l="l" t="t" r="r" b="b"/>
            <a:pathLst>
              <a:path w="897890" h="897889">
                <a:moveTo>
                  <a:pt x="897599" y="897599"/>
                </a:moveTo>
                <a:lnTo>
                  <a:pt x="0" y="897599"/>
                </a:lnTo>
                <a:lnTo>
                  <a:pt x="897599" y="0"/>
                </a:lnTo>
                <a:lnTo>
                  <a:pt x="897599" y="897599"/>
                </a:lnTo>
                <a:close/>
              </a:path>
            </a:pathLst>
          </a:custGeom>
          <a:solidFill>
            <a:srgbClr val="FFFFFF"/>
          </a:solidFill>
          <a:ln>
            <a:noFill/>
          </a:ln>
        </p:spPr>
        <p:style>
          <a:lnRef idx="0">
            <a:scrgbClr r="0" g="0" b="0"/>
          </a:lnRef>
          <a:fillRef idx="0">
            <a:scrgbClr r="0" g="0" b="0"/>
          </a:fillRef>
          <a:effectRef idx="0">
            <a:scrgbClr r="0" g="0" b="0"/>
          </a:effectRef>
          <a:fontRef idx="minor"/>
        </p:style>
      </p:sp>
      <p:sp>
        <p:nvSpPr>
          <p:cNvPr id="186" name="CustomShape 3"/>
          <p:cNvSpPr/>
          <p:nvPr/>
        </p:nvSpPr>
        <p:spPr>
          <a:xfrm>
            <a:off x="8246520" y="4245840"/>
            <a:ext cx="897480" cy="897480"/>
          </a:xfrm>
          <a:custGeom>
            <a:avLst/>
            <a:gdLst/>
            <a:ahLst/>
            <a:cxnLst/>
            <a:rect l="l" t="t" r="r" b="b"/>
            <a:pathLst>
              <a:path w="897890" h="897889">
                <a:moveTo>
                  <a:pt x="897599" y="897599"/>
                </a:moveTo>
                <a:lnTo>
                  <a:pt x="0" y="897599"/>
                </a:lnTo>
                <a:lnTo>
                  <a:pt x="0" y="149602"/>
                </a:lnTo>
                <a:lnTo>
                  <a:pt x="11387" y="92352"/>
                </a:lnTo>
                <a:lnTo>
                  <a:pt x="43817" y="43817"/>
                </a:lnTo>
                <a:lnTo>
                  <a:pt x="92352" y="11387"/>
                </a:lnTo>
                <a:lnTo>
                  <a:pt x="149602" y="0"/>
                </a:lnTo>
                <a:lnTo>
                  <a:pt x="897599" y="0"/>
                </a:lnTo>
                <a:lnTo>
                  <a:pt x="897599" y="897599"/>
                </a:lnTo>
                <a:close/>
              </a:path>
            </a:pathLst>
          </a:custGeom>
          <a:solidFill>
            <a:srgbClr val="FFFFFF">
              <a:alpha val="69000"/>
            </a:srgbClr>
          </a:solidFill>
          <a:ln>
            <a:noFill/>
          </a:ln>
        </p:spPr>
        <p:style>
          <a:lnRef idx="0">
            <a:scrgbClr r="0" g="0" b="0"/>
          </a:lnRef>
          <a:fillRef idx="0">
            <a:scrgbClr r="0" g="0" b="0"/>
          </a:fillRef>
          <a:effectRef idx="0">
            <a:scrgbClr r="0" g="0" b="0"/>
          </a:effectRef>
          <a:fontRef idx="minor"/>
        </p:style>
      </p:sp>
      <p:sp>
        <p:nvSpPr>
          <p:cNvPr id="187" name="TextShape 4"/>
          <p:cNvSpPr txBox="1"/>
          <p:nvPr/>
        </p:nvSpPr>
        <p:spPr>
          <a:xfrm>
            <a:off x="433080" y="2457360"/>
            <a:ext cx="8520840" cy="2450160"/>
          </a:xfrm>
          <a:prstGeom prst="rect">
            <a:avLst/>
          </a:prstGeom>
          <a:noFill/>
          <a:ln>
            <a:noFill/>
          </a:ln>
        </p:spPr>
        <p:txBody>
          <a:bodyPr lIns="0" tIns="12600" rIns="0" bIns="0">
            <a:spAutoFit/>
          </a:bodyPr>
          <a:lstStyle/>
          <a:p>
            <a:pPr algn="ctr">
              <a:lnSpc>
                <a:spcPct val="100000"/>
              </a:lnSpc>
            </a:pPr>
            <a:r>
              <a:rPr lang="en-US" sz="3200" b="0" strike="noStrike" spc="-1">
                <a:solidFill>
                  <a:srgbClr val="FFFFFF"/>
                </a:solidFill>
                <a:latin typeface="Times New Roman"/>
              </a:rPr>
              <a:t>SCIENTIFIC COMPUTING LABORATORY  (ECL-201) </a:t>
            </a:r>
            <a:r>
              <a:t/>
            </a:r>
            <a:br/>
            <a:r>
              <a:t/>
            </a:r>
            <a:br/>
            <a:endParaRPr lang="en-US" sz="3200" b="0" strike="noStrike" spc="-1">
              <a:solidFill>
                <a:srgbClr val="000000"/>
              </a:solidFill>
              <a:latin typeface="Calibri"/>
            </a:endParaRPr>
          </a:p>
        </p:txBody>
      </p:sp>
      <p:sp>
        <p:nvSpPr>
          <p:cNvPr id="188" name="CustomShape 5"/>
          <p:cNvSpPr/>
          <p:nvPr/>
        </p:nvSpPr>
        <p:spPr>
          <a:xfrm>
            <a:off x="3651840" y="480240"/>
            <a:ext cx="1839960" cy="1839960"/>
          </a:xfrm>
          <a:prstGeom prst="rect">
            <a:avLst/>
          </a:prstGeom>
          <a:blipFill rotWithShape="0">
            <a:blip r:embed="rId3" cstate="print"/>
            <a:stretch>
              <a:fillRect/>
            </a:stretch>
          </a:blipFill>
          <a:ln>
            <a:noFill/>
          </a:ln>
        </p:spPr>
        <p:style>
          <a:lnRef idx="0">
            <a:scrgbClr r="0" g="0" b="0"/>
          </a:lnRef>
          <a:fillRef idx="0">
            <a:scrgbClr r="0" g="0" b="0"/>
          </a:fillRef>
          <a:effectRef idx="0">
            <a:scrgbClr r="0" g="0" b="0"/>
          </a:effectRef>
          <a:fontRef idx="minor"/>
        </p:style>
      </p:sp>
      <p:sp>
        <p:nvSpPr>
          <p:cNvPr id="189" name="CustomShape 6"/>
          <p:cNvSpPr/>
          <p:nvPr/>
        </p:nvSpPr>
        <p:spPr>
          <a:xfrm>
            <a:off x="433080" y="3537360"/>
            <a:ext cx="8104320" cy="360"/>
          </a:xfrm>
          <a:custGeom>
            <a:avLst/>
            <a:gdLst/>
            <a:ahLst/>
            <a:cxnLst/>
            <a:rect l="l" t="t" r="r" b="b"/>
            <a:pathLst>
              <a:path w="8104505">
                <a:moveTo>
                  <a:pt x="0" y="0"/>
                </a:moveTo>
                <a:lnTo>
                  <a:pt x="8104499" y="0"/>
                </a:lnTo>
              </a:path>
            </a:pathLst>
          </a:custGeom>
          <a:noFill/>
          <a:ln w="19080">
            <a:solidFill>
              <a:srgbClr val="D0E0E3"/>
            </a:solidFill>
            <a:round/>
          </a:ln>
        </p:spPr>
        <p:style>
          <a:lnRef idx="0">
            <a:scrgbClr r="0" g="0" b="0"/>
          </a:lnRef>
          <a:fillRef idx="0">
            <a:scrgbClr r="0" g="0" b="0"/>
          </a:fillRef>
          <a:effectRef idx="0">
            <a:scrgbClr r="0" g="0" b="0"/>
          </a:effectRef>
          <a:fontRef idx="minor"/>
        </p:style>
      </p:sp>
    </p:spTree>
  </p:cSld>
  <p:clrMapOvr>
    <a:masterClrMapping/>
  </p:clrMapOvr>
  <mc:AlternateContent xmlns:mc="http://schemas.openxmlformats.org/markup-compatibility/2006">
    <mc:Choice xmlns:p15="http://schemas.microsoft.com/office/powerpoint/2012/main" xmlns:p14="http://schemas.microsoft.com/office/powerpoint/2010/main" xmlns="" Requires="p14">
      <p:transition spd="slow" p14:dur="2000"/>
    </mc:Choice>
    <mc:Fallback>
      <p:transition spd="slow"/>
    </mc:Fallback>
  </mc:AlternateContent>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 name="CustomShape 1"/>
          <p:cNvSpPr/>
          <p:nvPr/>
        </p:nvSpPr>
        <p:spPr>
          <a:xfrm>
            <a:off x="8640" y="0"/>
            <a:ext cx="3276360" cy="5143320"/>
          </a:xfrm>
          <a:custGeom>
            <a:avLst/>
            <a:gdLst/>
            <a:ahLst/>
            <a:cxnLst/>
            <a:rect l="l" t="t" r="r" b="b"/>
            <a:pathLst>
              <a:path w="3276600" h="5143500">
                <a:moveTo>
                  <a:pt x="0" y="5143499"/>
                </a:moveTo>
                <a:lnTo>
                  <a:pt x="3276599" y="5143499"/>
                </a:lnTo>
                <a:lnTo>
                  <a:pt x="3276599" y="0"/>
                </a:lnTo>
                <a:lnTo>
                  <a:pt x="0" y="0"/>
                </a:lnTo>
                <a:lnTo>
                  <a:pt x="0" y="5143499"/>
                </a:lnTo>
                <a:close/>
              </a:path>
            </a:pathLst>
          </a:custGeom>
          <a:solidFill>
            <a:srgbClr val="0C343D"/>
          </a:solidFill>
          <a:ln>
            <a:noFill/>
          </a:ln>
        </p:spPr>
        <p:style>
          <a:lnRef idx="0">
            <a:scrgbClr r="0" g="0" b="0"/>
          </a:lnRef>
          <a:fillRef idx="0">
            <a:scrgbClr r="0" g="0" b="0"/>
          </a:fillRef>
          <a:effectRef idx="0">
            <a:scrgbClr r="0" g="0" b="0"/>
          </a:effectRef>
          <a:fontRef idx="minor"/>
        </p:style>
      </p:sp>
      <p:sp>
        <p:nvSpPr>
          <p:cNvPr id="212" name="CustomShape 2"/>
          <p:cNvSpPr/>
          <p:nvPr/>
        </p:nvSpPr>
        <p:spPr>
          <a:xfrm>
            <a:off x="3276720" y="0"/>
            <a:ext cx="5866920" cy="5143320"/>
          </a:xfrm>
          <a:custGeom>
            <a:avLst/>
            <a:gdLst/>
            <a:ahLst/>
            <a:cxnLst/>
            <a:rect l="l" t="t" r="r" b="b"/>
            <a:pathLst>
              <a:path w="5867400" h="5143500">
                <a:moveTo>
                  <a:pt x="0" y="5143499"/>
                </a:moveTo>
                <a:lnTo>
                  <a:pt x="5867399" y="5143499"/>
                </a:lnTo>
                <a:lnTo>
                  <a:pt x="5867399" y="0"/>
                </a:lnTo>
                <a:lnTo>
                  <a:pt x="0" y="0"/>
                </a:lnTo>
                <a:lnTo>
                  <a:pt x="0" y="5143499"/>
                </a:lnTo>
                <a:close/>
              </a:path>
            </a:pathLst>
          </a:custGeom>
          <a:solidFill>
            <a:srgbClr val="FAFAFA"/>
          </a:solidFill>
          <a:ln>
            <a:noFill/>
          </a:ln>
        </p:spPr>
        <p:style>
          <a:lnRef idx="0">
            <a:scrgbClr r="0" g="0" b="0"/>
          </a:lnRef>
          <a:fillRef idx="0">
            <a:scrgbClr r="0" g="0" b="0"/>
          </a:fillRef>
          <a:effectRef idx="0">
            <a:scrgbClr r="0" g="0" b="0"/>
          </a:effectRef>
          <a:fontRef idx="minor"/>
        </p:style>
      </p:sp>
      <p:sp>
        <p:nvSpPr>
          <p:cNvPr id="213" name="CustomShape 3"/>
          <p:cNvSpPr/>
          <p:nvPr/>
        </p:nvSpPr>
        <p:spPr>
          <a:xfrm>
            <a:off x="3276720" y="0"/>
            <a:ext cx="108360" cy="5142960"/>
          </a:xfrm>
          <a:prstGeom prst="rect">
            <a:avLst/>
          </a:prstGeom>
          <a:blipFill rotWithShape="0">
            <a:blip r:embed="rId3"/>
            <a:stretch>
              <a:fillRect/>
            </a:stretch>
          </a:blipFill>
          <a:ln>
            <a:noFill/>
          </a:ln>
        </p:spPr>
        <p:style>
          <a:lnRef idx="0">
            <a:scrgbClr r="0" g="0" b="0"/>
          </a:lnRef>
          <a:fillRef idx="0">
            <a:scrgbClr r="0" g="0" b="0"/>
          </a:fillRef>
          <a:effectRef idx="0">
            <a:scrgbClr r="0" g="0" b="0"/>
          </a:effectRef>
          <a:fontRef idx="minor"/>
        </p:style>
      </p:sp>
      <p:sp>
        <p:nvSpPr>
          <p:cNvPr id="214" name="CustomShape 4"/>
          <p:cNvSpPr/>
          <p:nvPr/>
        </p:nvSpPr>
        <p:spPr>
          <a:xfrm>
            <a:off x="4422240" y="92880"/>
            <a:ext cx="3599640" cy="4730040"/>
          </a:xfrm>
          <a:prstGeom prst="rect">
            <a:avLst/>
          </a:prstGeom>
          <a:blipFill rotWithShape="0">
            <a:blip r:embed="rId4"/>
            <a:stretch>
              <a:fillRect/>
            </a:stretch>
          </a:blipFill>
          <a:ln>
            <a:noFill/>
          </a:ln>
        </p:spPr>
        <p:style>
          <a:lnRef idx="0">
            <a:scrgbClr r="0" g="0" b="0"/>
          </a:lnRef>
          <a:fillRef idx="0">
            <a:scrgbClr r="0" g="0" b="0"/>
          </a:fillRef>
          <a:effectRef idx="0">
            <a:scrgbClr r="0" g="0" b="0"/>
          </a:effectRef>
          <a:fontRef idx="minor"/>
        </p:style>
      </p:sp>
      <p:sp>
        <p:nvSpPr>
          <p:cNvPr id="215" name="TextShape 5"/>
          <p:cNvSpPr txBox="1"/>
          <p:nvPr/>
        </p:nvSpPr>
        <p:spPr>
          <a:xfrm>
            <a:off x="299160" y="1735560"/>
            <a:ext cx="2063880" cy="1414080"/>
          </a:xfrm>
          <a:prstGeom prst="rect">
            <a:avLst/>
          </a:prstGeom>
          <a:noFill/>
          <a:ln>
            <a:noFill/>
          </a:ln>
        </p:spPr>
        <p:txBody>
          <a:bodyPr lIns="0" tIns="12600" rIns="0" bIns="0">
            <a:spAutoFit/>
          </a:bodyPr>
          <a:lstStyle/>
          <a:p>
            <a:pPr marL="12600">
              <a:lnSpc>
                <a:spcPct val="115000"/>
              </a:lnSpc>
              <a:spcBef>
                <a:spcPts val="99"/>
              </a:spcBef>
            </a:pPr>
            <a:r>
              <a:rPr lang="en-US" sz="4000" b="0" strike="noStrike" spc="-120">
                <a:solidFill>
                  <a:srgbClr val="FFFFFF"/>
                </a:solidFill>
                <a:latin typeface="Times New Roman"/>
              </a:rPr>
              <a:t>DATA  </a:t>
            </a:r>
            <a:r>
              <a:rPr lang="en-US" sz="4000" b="0" strike="noStrike" spc="-250">
                <a:solidFill>
                  <a:srgbClr val="FFFFFF"/>
                </a:solidFill>
                <a:latin typeface="Times New Roman"/>
              </a:rPr>
              <a:t>SCIENCE</a:t>
            </a:r>
            <a:endParaRPr lang="en-US" sz="4000" b="0" strike="noStrike" spc="-1">
              <a:solidFill>
                <a:srgbClr val="000000"/>
              </a:solidFill>
              <a:latin typeface="Calibri"/>
            </a:endParaRPr>
          </a:p>
        </p:txBody>
      </p:sp>
    </p:spTree>
  </p:cSld>
  <p:clrMapOvr>
    <a:masterClrMapping/>
  </p:clrMapOvr>
  <mc:AlternateContent xmlns:mc="http://schemas.openxmlformats.org/markup-compatibility/2006">
    <mc:Choice xmlns:p15="http://schemas.microsoft.com/office/powerpoint/2012/main" xmlns:p14="http://schemas.microsoft.com/office/powerpoint/2010/main" xmlns="" Requires="p14">
      <p:transition spd="slow" p14:dur="2000"/>
    </mc:Choice>
    <mc:Fallback>
      <p:transition spd="slow"/>
    </mc:Fallback>
  </mc:AlternateContent>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6" name="CustomShape 1"/>
          <p:cNvSpPr/>
          <p:nvPr/>
        </p:nvSpPr>
        <p:spPr>
          <a:xfrm>
            <a:off x="647640" y="501840"/>
            <a:ext cx="7848360" cy="40935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spcBef>
                <a:spcPts val="601"/>
              </a:spcBef>
            </a:pPr>
            <a:r>
              <a:rPr lang="en-US" sz="1600" b="1" strike="noStrike" spc="-1">
                <a:solidFill>
                  <a:srgbClr val="FF0000"/>
                </a:solidFill>
                <a:latin typeface="Times New Roman"/>
              </a:rPr>
              <a:t>Copy a Dictionary</a:t>
            </a:r>
            <a:endParaRPr lang="en-US" sz="1600" b="0" strike="noStrike" spc="-1">
              <a:latin typeface="Arial"/>
            </a:endParaRPr>
          </a:p>
          <a:p>
            <a:pPr marL="343080" indent="-342720" algn="just">
              <a:lnSpc>
                <a:spcPct val="100000"/>
              </a:lnSpc>
              <a:spcBef>
                <a:spcPts val="601"/>
              </a:spcBef>
              <a:buClr>
                <a:srgbClr val="000000"/>
              </a:buClr>
              <a:buFont typeface="Wingdings" charset="2"/>
              <a:buChar char=""/>
            </a:pPr>
            <a:r>
              <a:rPr lang="en-US" sz="1600" b="0" strike="noStrike" spc="-1">
                <a:solidFill>
                  <a:srgbClr val="000000"/>
                </a:solidFill>
                <a:latin typeface="Times New Roman"/>
              </a:rPr>
              <a:t>You cannot copy a dictionary simply by typing dict2 = dict1, because: dict2 will only be a reference to dict1, and changes made in dict1 will automatically also be made in dict2.</a:t>
            </a:r>
            <a:endParaRPr lang="en-US" sz="1600" b="0" strike="noStrike" spc="-1">
              <a:latin typeface="Arial"/>
            </a:endParaRPr>
          </a:p>
          <a:p>
            <a:pPr marL="343080" indent="-342720" algn="just">
              <a:lnSpc>
                <a:spcPct val="100000"/>
              </a:lnSpc>
              <a:spcBef>
                <a:spcPts val="601"/>
              </a:spcBef>
              <a:buClr>
                <a:srgbClr val="000000"/>
              </a:buClr>
              <a:buFont typeface="Wingdings" charset="2"/>
              <a:buChar char=""/>
            </a:pPr>
            <a:r>
              <a:rPr lang="en-US" sz="1600" b="0" strike="noStrike" spc="-1">
                <a:solidFill>
                  <a:srgbClr val="000000"/>
                </a:solidFill>
                <a:latin typeface="Times New Roman"/>
              </a:rPr>
              <a:t>There are ways to make a copy, one way is to use the built-in Dictionary method copy().</a:t>
            </a:r>
            <a:endParaRPr lang="en-US" sz="1600" b="0" strike="noStrike" spc="-1">
              <a:latin typeface="Arial"/>
            </a:endParaRPr>
          </a:p>
          <a:p>
            <a:pPr>
              <a:lnSpc>
                <a:spcPct val="100000"/>
              </a:lnSpc>
              <a:spcBef>
                <a:spcPts val="601"/>
              </a:spcBef>
            </a:pPr>
            <a:r>
              <a:rPr lang="en-US" sz="1600" b="1" strike="noStrike" spc="-1">
                <a:solidFill>
                  <a:srgbClr val="FF0000"/>
                </a:solidFill>
                <a:latin typeface="Times New Roman"/>
              </a:rPr>
              <a:t>Example: </a:t>
            </a:r>
            <a:r>
              <a:rPr lang="en-US" sz="1600" b="1" strike="noStrike" spc="-1">
                <a:solidFill>
                  <a:srgbClr val="23518B"/>
                </a:solidFill>
                <a:latin typeface="Times New Roman"/>
              </a:rPr>
              <a:t>Make a copy of a dictionary with the copy() method</a:t>
            </a:r>
            <a:endParaRPr lang="en-US" sz="1600" b="0" strike="noStrike" spc="-1">
              <a:latin typeface="Arial"/>
            </a:endParaRPr>
          </a:p>
          <a:p>
            <a:pPr marL="457200">
              <a:lnSpc>
                <a:spcPct val="100000"/>
              </a:lnSpc>
              <a:spcBef>
                <a:spcPts val="601"/>
              </a:spcBef>
            </a:pPr>
            <a:r>
              <a:rPr lang="en-US" sz="1600" b="0" strike="noStrike" spc="-1">
                <a:solidFill>
                  <a:srgbClr val="158466"/>
                </a:solidFill>
                <a:latin typeface="Times New Roman"/>
              </a:rPr>
              <a:t>thisdict = {</a:t>
            </a:r>
            <a:endParaRPr lang="en-US" sz="1600" b="0" strike="noStrike" spc="-1">
              <a:latin typeface="Arial"/>
            </a:endParaRPr>
          </a:p>
          <a:p>
            <a:pPr marL="457200">
              <a:lnSpc>
                <a:spcPct val="100000"/>
              </a:lnSpc>
              <a:spcBef>
                <a:spcPts val="601"/>
              </a:spcBef>
            </a:pPr>
            <a:r>
              <a:rPr lang="en-US" sz="1600" b="0" strike="noStrike" spc="-1">
                <a:solidFill>
                  <a:srgbClr val="158466"/>
                </a:solidFill>
                <a:latin typeface="Times New Roman"/>
              </a:rPr>
              <a:t>  "brand": "Ford",</a:t>
            </a:r>
            <a:endParaRPr lang="en-US" sz="1600" b="0" strike="noStrike" spc="-1">
              <a:latin typeface="Arial"/>
            </a:endParaRPr>
          </a:p>
          <a:p>
            <a:pPr marL="457200">
              <a:lnSpc>
                <a:spcPct val="100000"/>
              </a:lnSpc>
              <a:spcBef>
                <a:spcPts val="601"/>
              </a:spcBef>
            </a:pPr>
            <a:r>
              <a:rPr lang="en-US" sz="1600" b="0" strike="noStrike" spc="-1">
                <a:solidFill>
                  <a:srgbClr val="158466"/>
                </a:solidFill>
                <a:latin typeface="Times New Roman"/>
              </a:rPr>
              <a:t>  "model": "Mustang",</a:t>
            </a:r>
            <a:endParaRPr lang="en-US" sz="1600" b="0" strike="noStrike" spc="-1">
              <a:latin typeface="Arial"/>
            </a:endParaRPr>
          </a:p>
          <a:p>
            <a:pPr marL="457200">
              <a:lnSpc>
                <a:spcPct val="100000"/>
              </a:lnSpc>
              <a:spcBef>
                <a:spcPts val="601"/>
              </a:spcBef>
            </a:pPr>
            <a:r>
              <a:rPr lang="en-US" sz="1600" b="0" strike="noStrike" spc="-1">
                <a:solidFill>
                  <a:srgbClr val="158466"/>
                </a:solidFill>
                <a:latin typeface="Times New Roman"/>
              </a:rPr>
              <a:t>  "year": 1964</a:t>
            </a:r>
            <a:endParaRPr lang="en-US" sz="1600" b="0" strike="noStrike" spc="-1">
              <a:latin typeface="Arial"/>
            </a:endParaRPr>
          </a:p>
          <a:p>
            <a:pPr marL="457200">
              <a:lnSpc>
                <a:spcPct val="100000"/>
              </a:lnSpc>
              <a:spcBef>
                <a:spcPts val="601"/>
              </a:spcBef>
            </a:pPr>
            <a:r>
              <a:rPr lang="en-US" sz="1600" b="0" strike="noStrike" spc="-1">
                <a:solidFill>
                  <a:srgbClr val="158466"/>
                </a:solidFill>
                <a:latin typeface="Times New Roman"/>
              </a:rPr>
              <a:t>}</a:t>
            </a:r>
            <a:endParaRPr lang="en-US" sz="1600" b="0" strike="noStrike" spc="-1">
              <a:latin typeface="Arial"/>
            </a:endParaRPr>
          </a:p>
          <a:p>
            <a:pPr marL="457200">
              <a:lnSpc>
                <a:spcPct val="100000"/>
              </a:lnSpc>
              <a:spcBef>
                <a:spcPts val="601"/>
              </a:spcBef>
            </a:pPr>
            <a:r>
              <a:rPr lang="en-US" sz="1600" b="0" strike="noStrike" spc="-1">
                <a:solidFill>
                  <a:srgbClr val="158466"/>
                </a:solidFill>
                <a:latin typeface="Times New Roman"/>
              </a:rPr>
              <a:t>mydict = thisdict.copy()</a:t>
            </a:r>
            <a:endParaRPr lang="en-US" sz="1600" b="0" strike="noStrike" spc="-1">
              <a:latin typeface="Arial"/>
            </a:endParaRPr>
          </a:p>
          <a:p>
            <a:pPr marL="457200">
              <a:lnSpc>
                <a:spcPct val="100000"/>
              </a:lnSpc>
              <a:spcBef>
                <a:spcPts val="601"/>
              </a:spcBef>
            </a:pPr>
            <a:r>
              <a:rPr lang="en-US" sz="1600" b="0" strike="noStrike" spc="-1">
                <a:solidFill>
                  <a:srgbClr val="158466"/>
                </a:solidFill>
                <a:latin typeface="Times New Roman"/>
              </a:rPr>
              <a:t>print(mydict)</a:t>
            </a:r>
            <a:endParaRPr lang="en-US" sz="1600" b="0" strike="noStrike" spc="-1">
              <a:latin typeface="Arial"/>
            </a:endParaRPr>
          </a:p>
          <a:p>
            <a:pPr>
              <a:lnSpc>
                <a:spcPct val="100000"/>
              </a:lnSpc>
              <a:spcBef>
                <a:spcPts val="601"/>
              </a:spcBef>
            </a:pPr>
            <a:r>
              <a:rPr lang="en-US" sz="1600" b="0" strike="noStrike" spc="-1">
                <a:solidFill>
                  <a:srgbClr val="3465A4"/>
                </a:solidFill>
                <a:latin typeface="Times New Roman"/>
              </a:rPr>
              <a:t>Answer:{'brand': 'Ford', 'model': 'Mustang', 'year': 1964}</a:t>
            </a:r>
            <a:endParaRPr lang="en-US" sz="1600" b="0" strike="noStrike" spc="-1">
              <a:latin typeface="Arial"/>
            </a:endParaRPr>
          </a:p>
        </p:txBody>
      </p:sp>
    </p:spTree>
  </p:cSld>
  <p:clrMapOvr>
    <a:masterClrMapping/>
  </p:clrMapOvr>
  <mc:AlternateContent xmlns:mc="http://schemas.openxmlformats.org/markup-compatibility/2006">
    <mc:Choice xmlns:p15="http://schemas.microsoft.com/office/powerpoint/2012/main" xmlns:p14="http://schemas.microsoft.com/office/powerpoint/2010/main" xmlns="" Requires="p14">
      <p:transition spd="slow" p14:dur="2000"/>
    </mc:Choice>
    <mc:Fallback>
      <p:transition spd="slow"/>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7" name="CustomShape 1"/>
          <p:cNvSpPr/>
          <p:nvPr/>
        </p:nvSpPr>
        <p:spPr>
          <a:xfrm>
            <a:off x="1028880" y="730080"/>
            <a:ext cx="7086240" cy="3647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spcBef>
                <a:spcPts val="601"/>
              </a:spcBef>
              <a:spcAft>
                <a:spcPts val="1001"/>
              </a:spcAft>
            </a:pPr>
            <a:r>
              <a:rPr lang="en-US" sz="1800" b="0" strike="noStrike" spc="-1">
                <a:solidFill>
                  <a:srgbClr val="000000"/>
                </a:solidFill>
                <a:latin typeface="Times New Roman"/>
              </a:rPr>
              <a:t>Another way to make a copy is to use the built-in function dict().</a:t>
            </a:r>
            <a:endParaRPr lang="en-US" sz="1800" b="0" strike="noStrike" spc="-1">
              <a:latin typeface="Arial"/>
            </a:endParaRPr>
          </a:p>
          <a:p>
            <a:pPr>
              <a:lnSpc>
                <a:spcPct val="100000"/>
              </a:lnSpc>
              <a:spcBef>
                <a:spcPts val="601"/>
              </a:spcBef>
            </a:pPr>
            <a:r>
              <a:rPr lang="en-US" sz="1800" b="0" strike="noStrike" spc="-1">
                <a:solidFill>
                  <a:srgbClr val="FF0000"/>
                </a:solidFill>
                <a:latin typeface="Times New Roman"/>
              </a:rPr>
              <a:t>Example: </a:t>
            </a:r>
            <a:r>
              <a:rPr lang="en-US" sz="1800" b="0" strike="noStrike" spc="-1">
                <a:solidFill>
                  <a:srgbClr val="000000"/>
                </a:solidFill>
                <a:latin typeface="Times New Roman"/>
              </a:rPr>
              <a:t>Make a copy of a dictionary with the dict() function</a:t>
            </a:r>
            <a:endParaRPr lang="en-US" sz="1800" b="0" strike="noStrike" spc="-1">
              <a:latin typeface="Arial"/>
            </a:endParaRPr>
          </a:p>
          <a:p>
            <a:pPr marL="457200">
              <a:lnSpc>
                <a:spcPct val="100000"/>
              </a:lnSpc>
              <a:spcBef>
                <a:spcPts val="601"/>
              </a:spcBef>
            </a:pPr>
            <a:r>
              <a:rPr lang="en-US" sz="1800" b="0" strike="noStrike" spc="-1">
                <a:solidFill>
                  <a:srgbClr val="326239"/>
                </a:solidFill>
                <a:latin typeface="Times New Roman"/>
              </a:rPr>
              <a:t>thisdict = {</a:t>
            </a:r>
            <a:endParaRPr lang="en-US" sz="1800" b="0" strike="noStrike" spc="-1">
              <a:latin typeface="Arial"/>
            </a:endParaRPr>
          </a:p>
          <a:p>
            <a:pPr marL="457200">
              <a:lnSpc>
                <a:spcPct val="100000"/>
              </a:lnSpc>
              <a:spcBef>
                <a:spcPts val="601"/>
              </a:spcBef>
            </a:pPr>
            <a:r>
              <a:rPr lang="en-US" sz="1800" b="0" strike="noStrike" spc="-1">
                <a:solidFill>
                  <a:srgbClr val="158466"/>
                </a:solidFill>
                <a:latin typeface="Times New Roman"/>
              </a:rPr>
              <a:t>  "brand": "Ford",</a:t>
            </a:r>
            <a:endParaRPr lang="en-US" sz="1800" b="0" strike="noStrike" spc="-1">
              <a:latin typeface="Arial"/>
            </a:endParaRPr>
          </a:p>
          <a:p>
            <a:pPr marL="457200">
              <a:lnSpc>
                <a:spcPct val="100000"/>
              </a:lnSpc>
              <a:spcBef>
                <a:spcPts val="601"/>
              </a:spcBef>
            </a:pPr>
            <a:r>
              <a:rPr lang="en-US" sz="1800" b="0" strike="noStrike" spc="-1">
                <a:solidFill>
                  <a:srgbClr val="158466"/>
                </a:solidFill>
                <a:latin typeface="Times New Roman"/>
              </a:rPr>
              <a:t>  "model": "Mustang",</a:t>
            </a:r>
            <a:endParaRPr lang="en-US" sz="1800" b="0" strike="noStrike" spc="-1">
              <a:latin typeface="Arial"/>
            </a:endParaRPr>
          </a:p>
          <a:p>
            <a:pPr marL="457200">
              <a:lnSpc>
                <a:spcPct val="100000"/>
              </a:lnSpc>
              <a:spcBef>
                <a:spcPts val="601"/>
              </a:spcBef>
            </a:pPr>
            <a:r>
              <a:rPr lang="en-US" sz="1800" b="0" strike="noStrike" spc="-1">
                <a:solidFill>
                  <a:srgbClr val="158466"/>
                </a:solidFill>
                <a:latin typeface="Times New Roman"/>
              </a:rPr>
              <a:t>  "year": 1964</a:t>
            </a:r>
            <a:endParaRPr lang="en-US" sz="1800" b="0" strike="noStrike" spc="-1">
              <a:latin typeface="Arial"/>
            </a:endParaRPr>
          </a:p>
          <a:p>
            <a:pPr marL="457200">
              <a:lnSpc>
                <a:spcPct val="100000"/>
              </a:lnSpc>
              <a:spcBef>
                <a:spcPts val="601"/>
              </a:spcBef>
            </a:pPr>
            <a:r>
              <a:rPr lang="en-US" sz="1800" b="0" strike="noStrike" spc="-1">
                <a:solidFill>
                  <a:srgbClr val="158466"/>
                </a:solidFill>
                <a:latin typeface="Times New Roman"/>
              </a:rPr>
              <a:t>}</a:t>
            </a:r>
            <a:endParaRPr lang="en-US" sz="1800" b="0" strike="noStrike" spc="-1">
              <a:latin typeface="Arial"/>
            </a:endParaRPr>
          </a:p>
          <a:p>
            <a:pPr marL="457200">
              <a:lnSpc>
                <a:spcPct val="100000"/>
              </a:lnSpc>
              <a:spcBef>
                <a:spcPts val="601"/>
              </a:spcBef>
            </a:pPr>
            <a:r>
              <a:rPr lang="en-US" sz="1800" b="0" strike="noStrike" spc="-1">
                <a:solidFill>
                  <a:srgbClr val="158466"/>
                </a:solidFill>
                <a:latin typeface="Times New Roman"/>
              </a:rPr>
              <a:t>mydict = dict(thisdict)</a:t>
            </a:r>
            <a:endParaRPr lang="en-US" sz="1800" b="0" strike="noStrike" spc="-1">
              <a:latin typeface="Arial"/>
            </a:endParaRPr>
          </a:p>
          <a:p>
            <a:pPr marL="457200">
              <a:lnSpc>
                <a:spcPct val="100000"/>
              </a:lnSpc>
              <a:spcBef>
                <a:spcPts val="601"/>
              </a:spcBef>
            </a:pPr>
            <a:r>
              <a:rPr lang="en-US" sz="1800" b="0" strike="noStrike" spc="-1">
                <a:solidFill>
                  <a:srgbClr val="158466"/>
                </a:solidFill>
                <a:latin typeface="Times New Roman"/>
              </a:rPr>
              <a:t>print(mydict)</a:t>
            </a:r>
            <a:endParaRPr lang="en-US" sz="1800" b="0" strike="noStrike" spc="-1">
              <a:latin typeface="Arial"/>
            </a:endParaRPr>
          </a:p>
          <a:p>
            <a:pPr>
              <a:lnSpc>
                <a:spcPct val="100000"/>
              </a:lnSpc>
              <a:spcBef>
                <a:spcPts val="601"/>
              </a:spcBef>
            </a:pPr>
            <a:r>
              <a:rPr lang="en-US" sz="1800" b="0" strike="noStrike" spc="-1">
                <a:solidFill>
                  <a:srgbClr val="0070C0"/>
                </a:solidFill>
                <a:latin typeface="Times New Roman"/>
              </a:rPr>
              <a:t>Answer: {'brand': 'Ford', 'model': 'Mustang', 'year': 1964}</a:t>
            </a:r>
            <a:endParaRPr lang="en-US" sz="1800" b="0" strike="noStrike" spc="-1">
              <a:latin typeface="Arial"/>
            </a:endParaRPr>
          </a:p>
        </p:txBody>
      </p:sp>
    </p:spTree>
  </p:cSld>
  <p:clrMapOvr>
    <a:masterClrMapping/>
  </p:clrMapOvr>
  <mc:AlternateContent xmlns:mc="http://schemas.openxmlformats.org/markup-compatibility/2006">
    <mc:Choice xmlns:p15="http://schemas.microsoft.com/office/powerpoint/2012/main" xmlns:p14="http://schemas.microsoft.com/office/powerpoint/2010/main" xmlns="" Requires="p14">
      <p:transition spd="slow" p14:dur="2000"/>
    </mc:Choice>
    <mc:Fallback>
      <p:transition spd="slow"/>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 name="CustomShape 1"/>
          <p:cNvSpPr/>
          <p:nvPr/>
        </p:nvSpPr>
        <p:spPr>
          <a:xfrm>
            <a:off x="571680" y="1123920"/>
            <a:ext cx="8000640" cy="26197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spcBef>
                <a:spcPts val="1199"/>
              </a:spcBef>
            </a:pPr>
            <a:r>
              <a:rPr lang="en-US" sz="1800" b="1" strike="noStrike" spc="-1">
                <a:solidFill>
                  <a:srgbClr val="FF0000"/>
                </a:solidFill>
                <a:latin typeface="Times New Roman"/>
              </a:rPr>
              <a:t>Nested Dictionaries</a:t>
            </a:r>
            <a:endParaRPr lang="en-US" sz="1800" b="0" strike="noStrike" spc="-1">
              <a:latin typeface="Arial"/>
            </a:endParaRPr>
          </a:p>
          <a:p>
            <a:pPr>
              <a:lnSpc>
                <a:spcPct val="100000"/>
              </a:lnSpc>
              <a:spcBef>
                <a:spcPts val="1199"/>
              </a:spcBef>
            </a:pPr>
            <a:r>
              <a:rPr lang="en-US" sz="1800" b="0" strike="noStrike" spc="-1">
                <a:solidFill>
                  <a:srgbClr val="000000"/>
                </a:solidFill>
                <a:latin typeface="Times New Roman"/>
              </a:rPr>
              <a:t>A dictionary can also contain many dictionaries, this is called nested dictionaries.</a:t>
            </a:r>
            <a:endParaRPr lang="en-US" sz="1800" b="0" strike="noStrike" spc="-1">
              <a:latin typeface="Arial"/>
            </a:endParaRPr>
          </a:p>
          <a:p>
            <a:pPr>
              <a:lnSpc>
                <a:spcPct val="100000"/>
              </a:lnSpc>
              <a:spcBef>
                <a:spcPts val="1199"/>
              </a:spcBef>
            </a:pPr>
            <a:r>
              <a:rPr lang="en-US" sz="1800" b="1" strike="noStrike" spc="-1">
                <a:solidFill>
                  <a:srgbClr val="FF0000"/>
                </a:solidFill>
                <a:latin typeface="Times New Roman"/>
              </a:rPr>
              <a:t>Example :</a:t>
            </a:r>
            <a:r>
              <a:rPr lang="en-US" sz="1800" b="1" strike="noStrike" spc="-1">
                <a:solidFill>
                  <a:srgbClr val="000000"/>
                </a:solidFill>
                <a:latin typeface="Times New Roman"/>
              </a:rPr>
              <a:t>Create a dictionary that contain three dictionaries</a:t>
            </a:r>
            <a:endParaRPr lang="en-US" sz="1800" b="0" strike="noStrike" spc="-1">
              <a:latin typeface="Arial"/>
            </a:endParaRPr>
          </a:p>
          <a:p>
            <a:pPr>
              <a:lnSpc>
                <a:spcPct val="100000"/>
              </a:lnSpc>
              <a:spcBef>
                <a:spcPts val="1199"/>
              </a:spcBef>
            </a:pPr>
            <a:r>
              <a:rPr lang="en-US" sz="1800" b="0" strike="noStrike" spc="-1">
                <a:solidFill>
                  <a:srgbClr val="158466"/>
                </a:solidFill>
                <a:latin typeface="Times New Roman"/>
              </a:rPr>
              <a:t>myfamily = {"child1" : { "name" : "Emil","year" : 2004 }, "child2" : { "name" : "Tobias", "year" : 2007 }, "child3" : {"name" : "Linus","year" : 2011 }}</a:t>
            </a:r>
            <a:endParaRPr lang="en-US" sz="1800" b="0" strike="noStrike" spc="-1">
              <a:latin typeface="Arial"/>
            </a:endParaRPr>
          </a:p>
          <a:p>
            <a:pPr>
              <a:lnSpc>
                <a:spcPct val="100000"/>
              </a:lnSpc>
              <a:spcBef>
                <a:spcPts val="1199"/>
              </a:spcBef>
            </a:pPr>
            <a:r>
              <a:rPr lang="en-US" sz="1800" b="0" strike="noStrike" spc="-1">
                <a:solidFill>
                  <a:srgbClr val="3465A4"/>
                </a:solidFill>
                <a:latin typeface="Times New Roman"/>
              </a:rPr>
              <a:t>Answer:{'child1': {'name': 'Emil', 'year': 2004}, 'child2': {'name': 'Tobias', 'year': 2007}, 'child3': {'name': 'Linus', 'year': 2011}}</a:t>
            </a:r>
            <a:endParaRPr lang="en-US" sz="1800" b="0" strike="noStrike" spc="-1">
              <a:latin typeface="Arial"/>
            </a:endParaRPr>
          </a:p>
        </p:txBody>
      </p:sp>
    </p:spTree>
  </p:cSld>
  <p:clrMapOvr>
    <a:masterClrMapping/>
  </p:clrMapOvr>
  <mc:AlternateContent xmlns:mc="http://schemas.openxmlformats.org/markup-compatibility/2006">
    <mc:Choice xmlns:p15="http://schemas.microsoft.com/office/powerpoint/2012/main" xmlns:p14="http://schemas.microsoft.com/office/powerpoint/2010/main" xmlns="" Requires="p14">
      <p:transition spd="slow" p14:dur="2000"/>
    </mc:Choice>
    <mc:Fallback>
      <p:transition spd="slow"/>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89" name="Table 1"/>
          <p:cNvGraphicFramePr/>
          <p:nvPr/>
        </p:nvGraphicFramePr>
        <p:xfrm>
          <a:off x="1562040" y="828000"/>
          <a:ext cx="6019560" cy="3601800"/>
        </p:xfrm>
        <a:graphic>
          <a:graphicData uri="http://schemas.openxmlformats.org/drawingml/2006/table">
            <a:tbl>
              <a:tblPr/>
              <a:tblGrid>
                <a:gridCol w="1284840"/>
                <a:gridCol w="4734720"/>
              </a:tblGrid>
              <a:tr h="204840">
                <a:tc>
                  <a:txBody>
                    <a:bodyPr/>
                    <a:lstStyle/>
                    <a:p>
                      <a:pPr>
                        <a:lnSpc>
                          <a:spcPct val="100000"/>
                        </a:lnSpc>
                      </a:pPr>
                      <a:r>
                        <a:rPr lang="en-US" sz="1200" b="0" strike="noStrike" spc="-1">
                          <a:solidFill>
                            <a:srgbClr val="000000"/>
                          </a:solidFill>
                          <a:latin typeface="Times New Roman"/>
                        </a:rPr>
                        <a:t>Method</a:t>
                      </a:r>
                      <a:endParaRPr lang="en-US" sz="1200" b="0" strike="noStrike" spc="-1">
                        <a:latin typeface="Arial"/>
                      </a:endParaRPr>
                    </a:p>
                  </a:txBody>
                  <a:tcPr marL="35640" marR="17640">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xBody>
                    <a:bodyPr/>
                    <a:lstStyle/>
                    <a:p>
                      <a:pPr>
                        <a:lnSpc>
                          <a:spcPct val="100000"/>
                        </a:lnSpc>
                      </a:pPr>
                      <a:r>
                        <a:rPr lang="en-US" sz="1200" b="0" strike="noStrike" spc="-1">
                          <a:latin typeface="Times New Roman"/>
                        </a:rPr>
                        <a:t>Description</a:t>
                      </a:r>
                      <a:endParaRPr lang="en-US" sz="1200" b="0" strike="noStrike" spc="-1">
                        <a:latin typeface="Arial"/>
                      </a:endParaRPr>
                    </a:p>
                  </a:txBody>
                  <a:tcPr marL="17640" marR="17640">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r>
              <a:tr h="316800">
                <a:tc>
                  <a:txBody>
                    <a:bodyPr/>
                    <a:lstStyle/>
                    <a:p>
                      <a:pPr>
                        <a:lnSpc>
                          <a:spcPct val="100000"/>
                        </a:lnSpc>
                      </a:pPr>
                      <a:r>
                        <a:rPr lang="en-US" sz="1200" b="0" strike="noStrike" spc="-1">
                          <a:solidFill>
                            <a:srgbClr val="0000FF"/>
                          </a:solidFill>
                          <a:latin typeface="Times New Roman"/>
                          <a:hlinkClick r:id="rId2"/>
                        </a:rPr>
                        <a:t>clear()</a:t>
                      </a:r>
                      <a:endParaRPr lang="en-US" sz="1200" b="0" strike="noStrike" spc="-1">
                        <a:latin typeface="Arial"/>
                      </a:endParaRPr>
                    </a:p>
                  </a:txBody>
                  <a:tcPr marL="35640" marR="17640">
                    <a:lnL w="12240">
                      <a:solidFill>
                        <a:srgbClr val="000000"/>
                      </a:solidFill>
                    </a:lnL>
                    <a:lnR w="12240">
                      <a:solidFill>
                        <a:srgbClr val="000000"/>
                      </a:solidFill>
                    </a:lnR>
                    <a:lnT w="12240">
                      <a:solidFill>
                        <a:srgbClr val="000000"/>
                      </a:solidFill>
                    </a:lnT>
                    <a:lnB w="12240">
                      <a:solidFill>
                        <a:srgbClr val="000000"/>
                      </a:solidFill>
                    </a:lnB>
                    <a:solidFill>
                      <a:srgbClr val="F1F1F1"/>
                    </a:solidFill>
                  </a:tcPr>
                </a:tc>
                <a:tc>
                  <a:txBody>
                    <a:bodyPr/>
                    <a:lstStyle/>
                    <a:p>
                      <a:pPr>
                        <a:lnSpc>
                          <a:spcPct val="100000"/>
                        </a:lnSpc>
                      </a:pPr>
                      <a:r>
                        <a:rPr lang="en-US" sz="1200" b="0" strike="noStrike" spc="-1">
                          <a:latin typeface="Times New Roman"/>
                        </a:rPr>
                        <a:t>Removes all the elements from the dictionary</a:t>
                      </a:r>
                      <a:endParaRPr lang="en-US" sz="1200" b="0" strike="noStrike" spc="-1">
                        <a:latin typeface="Arial"/>
                      </a:endParaRPr>
                    </a:p>
                  </a:txBody>
                  <a:tcPr marL="17640" marR="17640">
                    <a:lnL w="12240">
                      <a:solidFill>
                        <a:srgbClr val="000000"/>
                      </a:solidFill>
                    </a:lnL>
                    <a:lnR w="12240">
                      <a:solidFill>
                        <a:srgbClr val="000000"/>
                      </a:solidFill>
                    </a:lnR>
                    <a:lnT w="12240">
                      <a:solidFill>
                        <a:srgbClr val="000000"/>
                      </a:solidFill>
                    </a:lnT>
                    <a:lnB w="12240">
                      <a:solidFill>
                        <a:srgbClr val="000000"/>
                      </a:solidFill>
                    </a:lnB>
                    <a:solidFill>
                      <a:srgbClr val="F1F1F1"/>
                    </a:solidFill>
                  </a:tcPr>
                </a:tc>
              </a:tr>
              <a:tr h="204840">
                <a:tc>
                  <a:txBody>
                    <a:bodyPr/>
                    <a:lstStyle/>
                    <a:p>
                      <a:pPr>
                        <a:lnSpc>
                          <a:spcPct val="100000"/>
                        </a:lnSpc>
                      </a:pPr>
                      <a:r>
                        <a:rPr lang="en-US" sz="1200" b="0" u="sng" strike="noStrike" spc="-1">
                          <a:solidFill>
                            <a:srgbClr val="0000FF"/>
                          </a:solidFill>
                          <a:uFillTx/>
                          <a:latin typeface="Times New Roman"/>
                          <a:hlinkClick r:id="rId3"/>
                        </a:rPr>
                        <a:t>copy()</a:t>
                      </a:r>
                      <a:endParaRPr lang="en-US" sz="1200" b="0" strike="noStrike" spc="-1">
                        <a:latin typeface="Arial"/>
                      </a:endParaRPr>
                    </a:p>
                  </a:txBody>
                  <a:tcPr marL="35640" marR="17640">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xBody>
                    <a:bodyPr/>
                    <a:lstStyle/>
                    <a:p>
                      <a:pPr>
                        <a:lnSpc>
                          <a:spcPct val="100000"/>
                        </a:lnSpc>
                      </a:pPr>
                      <a:r>
                        <a:rPr lang="en-US" sz="1200" b="0" strike="noStrike" spc="-1">
                          <a:latin typeface="Times New Roman"/>
                        </a:rPr>
                        <a:t>Returns a copy of the dictionary</a:t>
                      </a:r>
                      <a:endParaRPr lang="en-US" sz="1200" b="0" strike="noStrike" spc="-1">
                        <a:latin typeface="Arial"/>
                      </a:endParaRPr>
                    </a:p>
                  </a:txBody>
                  <a:tcPr marL="17640" marR="17640">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r>
              <a:tr h="316800">
                <a:tc>
                  <a:txBody>
                    <a:bodyPr/>
                    <a:lstStyle/>
                    <a:p>
                      <a:pPr>
                        <a:lnSpc>
                          <a:spcPct val="100000"/>
                        </a:lnSpc>
                      </a:pPr>
                      <a:r>
                        <a:rPr lang="en-US" sz="1200" b="0" u="sng" strike="noStrike" spc="-1">
                          <a:solidFill>
                            <a:srgbClr val="0000FF"/>
                          </a:solidFill>
                          <a:uFillTx/>
                          <a:latin typeface="Times New Roman"/>
                          <a:hlinkClick r:id="rId4"/>
                        </a:rPr>
                        <a:t>fromkeys()</a:t>
                      </a:r>
                      <a:endParaRPr lang="en-US" sz="1200" b="0" strike="noStrike" spc="-1">
                        <a:latin typeface="Arial"/>
                      </a:endParaRPr>
                    </a:p>
                  </a:txBody>
                  <a:tcPr marL="35640" marR="17640">
                    <a:lnL w="12240">
                      <a:solidFill>
                        <a:srgbClr val="000000"/>
                      </a:solidFill>
                    </a:lnL>
                    <a:lnR w="12240">
                      <a:solidFill>
                        <a:srgbClr val="000000"/>
                      </a:solidFill>
                    </a:lnR>
                    <a:lnT w="12240">
                      <a:solidFill>
                        <a:srgbClr val="000000"/>
                      </a:solidFill>
                    </a:lnT>
                    <a:lnB w="12240">
                      <a:solidFill>
                        <a:srgbClr val="000000"/>
                      </a:solidFill>
                    </a:lnB>
                    <a:solidFill>
                      <a:srgbClr val="F1F1F1"/>
                    </a:solidFill>
                  </a:tcPr>
                </a:tc>
                <a:tc>
                  <a:txBody>
                    <a:bodyPr/>
                    <a:lstStyle/>
                    <a:p>
                      <a:pPr>
                        <a:lnSpc>
                          <a:spcPct val="100000"/>
                        </a:lnSpc>
                      </a:pPr>
                      <a:r>
                        <a:rPr lang="en-US" sz="1200" b="0" strike="noStrike" spc="-1">
                          <a:latin typeface="Times New Roman"/>
                        </a:rPr>
                        <a:t>Returns a dictionary with the specified keys and value</a:t>
                      </a:r>
                      <a:endParaRPr lang="en-US" sz="1200" b="0" strike="noStrike" spc="-1">
                        <a:latin typeface="Arial"/>
                      </a:endParaRPr>
                    </a:p>
                  </a:txBody>
                  <a:tcPr marL="17640" marR="17640">
                    <a:lnL w="12240">
                      <a:solidFill>
                        <a:srgbClr val="000000"/>
                      </a:solidFill>
                    </a:lnL>
                    <a:lnR w="12240">
                      <a:solidFill>
                        <a:srgbClr val="000000"/>
                      </a:solidFill>
                    </a:lnR>
                    <a:lnT w="12240">
                      <a:solidFill>
                        <a:srgbClr val="000000"/>
                      </a:solidFill>
                    </a:lnT>
                    <a:lnB w="12240">
                      <a:solidFill>
                        <a:srgbClr val="000000"/>
                      </a:solidFill>
                    </a:lnB>
                    <a:solidFill>
                      <a:srgbClr val="F1F1F1"/>
                    </a:solidFill>
                  </a:tcPr>
                </a:tc>
              </a:tr>
              <a:tr h="204840">
                <a:tc>
                  <a:txBody>
                    <a:bodyPr/>
                    <a:lstStyle/>
                    <a:p>
                      <a:pPr>
                        <a:lnSpc>
                          <a:spcPct val="100000"/>
                        </a:lnSpc>
                      </a:pPr>
                      <a:r>
                        <a:rPr lang="en-US" sz="1200" b="0" u="sng" strike="noStrike" spc="-1">
                          <a:solidFill>
                            <a:srgbClr val="0000FF"/>
                          </a:solidFill>
                          <a:uFillTx/>
                          <a:latin typeface="Times New Roman"/>
                          <a:hlinkClick r:id="rId5"/>
                        </a:rPr>
                        <a:t>get()</a:t>
                      </a:r>
                      <a:endParaRPr lang="en-US" sz="1200" b="0" strike="noStrike" spc="-1">
                        <a:latin typeface="Arial"/>
                      </a:endParaRPr>
                    </a:p>
                  </a:txBody>
                  <a:tcPr marL="35640" marR="17640">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xBody>
                    <a:bodyPr/>
                    <a:lstStyle/>
                    <a:p>
                      <a:pPr>
                        <a:lnSpc>
                          <a:spcPct val="100000"/>
                        </a:lnSpc>
                      </a:pPr>
                      <a:r>
                        <a:rPr lang="en-US" sz="1200" b="0" strike="noStrike" spc="-1">
                          <a:latin typeface="Times New Roman"/>
                        </a:rPr>
                        <a:t>Returns the value of the specified key</a:t>
                      </a:r>
                      <a:endParaRPr lang="en-US" sz="1200" b="0" strike="noStrike" spc="-1">
                        <a:latin typeface="Arial"/>
                      </a:endParaRPr>
                    </a:p>
                  </a:txBody>
                  <a:tcPr marL="17640" marR="17640">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r>
              <a:tr h="316800">
                <a:tc>
                  <a:txBody>
                    <a:bodyPr/>
                    <a:lstStyle/>
                    <a:p>
                      <a:pPr>
                        <a:lnSpc>
                          <a:spcPct val="100000"/>
                        </a:lnSpc>
                      </a:pPr>
                      <a:r>
                        <a:rPr lang="en-US" sz="1200" b="0" u="sng" strike="noStrike" spc="-1">
                          <a:solidFill>
                            <a:srgbClr val="0000FF"/>
                          </a:solidFill>
                          <a:uFillTx/>
                          <a:latin typeface="Times New Roman"/>
                          <a:hlinkClick r:id="rId6"/>
                        </a:rPr>
                        <a:t>items()</a:t>
                      </a:r>
                      <a:endParaRPr lang="en-US" sz="1200" b="0" strike="noStrike" spc="-1">
                        <a:latin typeface="Arial"/>
                      </a:endParaRPr>
                    </a:p>
                  </a:txBody>
                  <a:tcPr marL="35640" marR="17640">
                    <a:lnL w="12240">
                      <a:solidFill>
                        <a:srgbClr val="000000"/>
                      </a:solidFill>
                    </a:lnL>
                    <a:lnR w="12240">
                      <a:solidFill>
                        <a:srgbClr val="000000"/>
                      </a:solidFill>
                    </a:lnR>
                    <a:lnT w="12240">
                      <a:solidFill>
                        <a:srgbClr val="000000"/>
                      </a:solidFill>
                    </a:lnT>
                    <a:lnB w="12240">
                      <a:solidFill>
                        <a:srgbClr val="000000"/>
                      </a:solidFill>
                    </a:lnB>
                    <a:solidFill>
                      <a:srgbClr val="F1F1F1"/>
                    </a:solidFill>
                  </a:tcPr>
                </a:tc>
                <a:tc>
                  <a:txBody>
                    <a:bodyPr/>
                    <a:lstStyle/>
                    <a:p>
                      <a:pPr>
                        <a:lnSpc>
                          <a:spcPct val="100000"/>
                        </a:lnSpc>
                      </a:pPr>
                      <a:r>
                        <a:rPr lang="en-US" sz="1200" b="0" strike="noStrike" spc="-1">
                          <a:latin typeface="Times New Roman"/>
                        </a:rPr>
                        <a:t>Returns a list containing a tuple for each key value pair</a:t>
                      </a:r>
                      <a:endParaRPr lang="en-US" sz="1200" b="0" strike="noStrike" spc="-1">
                        <a:latin typeface="Arial"/>
                      </a:endParaRPr>
                    </a:p>
                  </a:txBody>
                  <a:tcPr marL="17640" marR="17640">
                    <a:lnL w="12240">
                      <a:solidFill>
                        <a:srgbClr val="000000"/>
                      </a:solidFill>
                    </a:lnL>
                    <a:lnR w="12240">
                      <a:solidFill>
                        <a:srgbClr val="000000"/>
                      </a:solidFill>
                    </a:lnR>
                    <a:lnT w="12240">
                      <a:solidFill>
                        <a:srgbClr val="000000"/>
                      </a:solidFill>
                    </a:lnT>
                    <a:lnB w="12240">
                      <a:solidFill>
                        <a:srgbClr val="000000"/>
                      </a:solidFill>
                    </a:lnB>
                    <a:solidFill>
                      <a:srgbClr val="F1F1F1"/>
                    </a:solidFill>
                  </a:tcPr>
                </a:tc>
              </a:tr>
              <a:tr h="316800">
                <a:tc>
                  <a:txBody>
                    <a:bodyPr/>
                    <a:lstStyle/>
                    <a:p>
                      <a:pPr>
                        <a:lnSpc>
                          <a:spcPct val="100000"/>
                        </a:lnSpc>
                      </a:pPr>
                      <a:r>
                        <a:rPr lang="en-US" sz="1200" b="0" u="sng" strike="noStrike" spc="-1">
                          <a:solidFill>
                            <a:srgbClr val="0000FF"/>
                          </a:solidFill>
                          <a:uFillTx/>
                          <a:latin typeface="Times New Roman"/>
                          <a:hlinkClick r:id="rId7"/>
                        </a:rPr>
                        <a:t>keys()</a:t>
                      </a:r>
                      <a:endParaRPr lang="en-US" sz="1200" b="0" strike="noStrike" spc="-1">
                        <a:latin typeface="Arial"/>
                      </a:endParaRPr>
                    </a:p>
                  </a:txBody>
                  <a:tcPr marL="35640" marR="17640">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xBody>
                    <a:bodyPr/>
                    <a:lstStyle/>
                    <a:p>
                      <a:pPr>
                        <a:lnSpc>
                          <a:spcPct val="100000"/>
                        </a:lnSpc>
                      </a:pPr>
                      <a:r>
                        <a:rPr lang="en-US" sz="1200" b="0" strike="noStrike" spc="-1">
                          <a:latin typeface="Times New Roman"/>
                        </a:rPr>
                        <a:t>Returns a list containing the dictionary's keys</a:t>
                      </a:r>
                      <a:endParaRPr lang="en-US" sz="1200" b="0" strike="noStrike" spc="-1">
                        <a:latin typeface="Arial"/>
                      </a:endParaRPr>
                    </a:p>
                  </a:txBody>
                  <a:tcPr marL="17640" marR="17640">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r>
              <a:tr h="316800">
                <a:tc>
                  <a:txBody>
                    <a:bodyPr/>
                    <a:lstStyle/>
                    <a:p>
                      <a:pPr>
                        <a:lnSpc>
                          <a:spcPct val="100000"/>
                        </a:lnSpc>
                      </a:pPr>
                      <a:r>
                        <a:rPr lang="en-US" sz="1200" b="0" u="sng" strike="noStrike" spc="-1">
                          <a:solidFill>
                            <a:srgbClr val="0000FF"/>
                          </a:solidFill>
                          <a:uFillTx/>
                          <a:latin typeface="Times New Roman"/>
                          <a:hlinkClick r:id="rId8"/>
                        </a:rPr>
                        <a:t>pop()</a:t>
                      </a:r>
                      <a:endParaRPr lang="en-US" sz="1200" b="0" strike="noStrike" spc="-1">
                        <a:latin typeface="Arial"/>
                      </a:endParaRPr>
                    </a:p>
                  </a:txBody>
                  <a:tcPr marL="35640" marR="17640">
                    <a:lnL w="12240">
                      <a:solidFill>
                        <a:srgbClr val="000000"/>
                      </a:solidFill>
                    </a:lnL>
                    <a:lnR w="12240">
                      <a:solidFill>
                        <a:srgbClr val="000000"/>
                      </a:solidFill>
                    </a:lnR>
                    <a:lnT w="12240">
                      <a:solidFill>
                        <a:srgbClr val="000000"/>
                      </a:solidFill>
                    </a:lnT>
                    <a:lnB w="12240">
                      <a:solidFill>
                        <a:srgbClr val="000000"/>
                      </a:solidFill>
                    </a:lnB>
                    <a:solidFill>
                      <a:srgbClr val="F1F1F1"/>
                    </a:solidFill>
                  </a:tcPr>
                </a:tc>
                <a:tc>
                  <a:txBody>
                    <a:bodyPr/>
                    <a:lstStyle/>
                    <a:p>
                      <a:pPr>
                        <a:lnSpc>
                          <a:spcPct val="100000"/>
                        </a:lnSpc>
                      </a:pPr>
                      <a:r>
                        <a:rPr lang="en-US" sz="1200" b="0" strike="noStrike" spc="-1">
                          <a:latin typeface="Times New Roman"/>
                        </a:rPr>
                        <a:t>Removes the element with the specified key</a:t>
                      </a:r>
                      <a:endParaRPr lang="en-US" sz="1200" b="0" strike="noStrike" spc="-1">
                        <a:latin typeface="Arial"/>
                      </a:endParaRPr>
                    </a:p>
                  </a:txBody>
                  <a:tcPr marL="17640" marR="17640">
                    <a:lnL w="12240">
                      <a:solidFill>
                        <a:srgbClr val="000000"/>
                      </a:solidFill>
                    </a:lnL>
                    <a:lnR w="12240">
                      <a:solidFill>
                        <a:srgbClr val="000000"/>
                      </a:solidFill>
                    </a:lnR>
                    <a:lnT w="12240">
                      <a:solidFill>
                        <a:srgbClr val="000000"/>
                      </a:solidFill>
                    </a:lnT>
                    <a:lnB w="12240">
                      <a:solidFill>
                        <a:srgbClr val="000000"/>
                      </a:solidFill>
                    </a:lnB>
                    <a:solidFill>
                      <a:srgbClr val="F1F1F1"/>
                    </a:solidFill>
                  </a:tcPr>
                </a:tc>
              </a:tr>
              <a:tr h="204840">
                <a:tc>
                  <a:txBody>
                    <a:bodyPr/>
                    <a:lstStyle/>
                    <a:p>
                      <a:pPr>
                        <a:lnSpc>
                          <a:spcPct val="100000"/>
                        </a:lnSpc>
                      </a:pPr>
                      <a:r>
                        <a:rPr lang="en-US" sz="1200" b="0" u="sng" strike="noStrike" spc="-1">
                          <a:solidFill>
                            <a:srgbClr val="0000FF"/>
                          </a:solidFill>
                          <a:uFillTx/>
                          <a:latin typeface="Times New Roman"/>
                          <a:hlinkClick r:id="rId9"/>
                        </a:rPr>
                        <a:t>popitem()</a:t>
                      </a:r>
                      <a:endParaRPr lang="en-US" sz="1200" b="0" strike="noStrike" spc="-1">
                        <a:latin typeface="Arial"/>
                      </a:endParaRPr>
                    </a:p>
                  </a:txBody>
                  <a:tcPr marL="35640" marR="17640">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xBody>
                    <a:bodyPr/>
                    <a:lstStyle/>
                    <a:p>
                      <a:pPr>
                        <a:lnSpc>
                          <a:spcPct val="100000"/>
                        </a:lnSpc>
                      </a:pPr>
                      <a:r>
                        <a:rPr lang="en-US" sz="1200" b="0" strike="noStrike" spc="-1">
                          <a:latin typeface="Times New Roman"/>
                        </a:rPr>
                        <a:t>Removes the last inserted key-value pair</a:t>
                      </a:r>
                      <a:endParaRPr lang="en-US" sz="1200" b="0" strike="noStrike" spc="-1">
                        <a:latin typeface="Arial"/>
                      </a:endParaRPr>
                    </a:p>
                  </a:txBody>
                  <a:tcPr marL="17640" marR="17640">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r>
              <a:tr h="440640">
                <a:tc>
                  <a:txBody>
                    <a:bodyPr/>
                    <a:lstStyle/>
                    <a:p>
                      <a:pPr>
                        <a:lnSpc>
                          <a:spcPct val="100000"/>
                        </a:lnSpc>
                      </a:pPr>
                      <a:r>
                        <a:rPr lang="en-US" sz="1200" b="0" u="sng" strike="noStrike" spc="-1">
                          <a:solidFill>
                            <a:srgbClr val="0000FF"/>
                          </a:solidFill>
                          <a:uFillTx/>
                          <a:latin typeface="Times New Roman"/>
                          <a:hlinkClick r:id="rId10"/>
                        </a:rPr>
                        <a:t>setdefault()</a:t>
                      </a:r>
                      <a:endParaRPr lang="en-US" sz="1200" b="0" strike="noStrike" spc="-1">
                        <a:latin typeface="Arial"/>
                      </a:endParaRPr>
                    </a:p>
                  </a:txBody>
                  <a:tcPr marL="35640" marR="17640">
                    <a:lnL w="12240">
                      <a:solidFill>
                        <a:srgbClr val="000000"/>
                      </a:solidFill>
                    </a:lnL>
                    <a:lnR w="12240">
                      <a:solidFill>
                        <a:srgbClr val="000000"/>
                      </a:solidFill>
                    </a:lnR>
                    <a:lnT w="12240">
                      <a:solidFill>
                        <a:srgbClr val="000000"/>
                      </a:solidFill>
                    </a:lnT>
                    <a:lnB w="12240">
                      <a:solidFill>
                        <a:srgbClr val="000000"/>
                      </a:solidFill>
                    </a:lnB>
                    <a:solidFill>
                      <a:srgbClr val="F1F1F1"/>
                    </a:solidFill>
                  </a:tcPr>
                </a:tc>
                <a:tc>
                  <a:txBody>
                    <a:bodyPr/>
                    <a:lstStyle/>
                    <a:p>
                      <a:pPr>
                        <a:lnSpc>
                          <a:spcPct val="100000"/>
                        </a:lnSpc>
                      </a:pPr>
                      <a:r>
                        <a:rPr lang="en-US" sz="1200" b="0" strike="noStrike" spc="-1">
                          <a:latin typeface="Times New Roman"/>
                        </a:rPr>
                        <a:t>Returns the value of the specified key. If the key does not exist: insert the key, with the specified value</a:t>
                      </a:r>
                      <a:endParaRPr lang="en-US" sz="1200" b="0" strike="noStrike" spc="-1">
                        <a:latin typeface="Arial"/>
                      </a:endParaRPr>
                    </a:p>
                  </a:txBody>
                  <a:tcPr marL="17640" marR="17640">
                    <a:lnL w="12240">
                      <a:solidFill>
                        <a:srgbClr val="000000"/>
                      </a:solidFill>
                    </a:lnL>
                    <a:lnR w="12240">
                      <a:solidFill>
                        <a:srgbClr val="000000"/>
                      </a:solidFill>
                    </a:lnR>
                    <a:lnT w="12240">
                      <a:solidFill>
                        <a:srgbClr val="000000"/>
                      </a:solidFill>
                    </a:lnT>
                    <a:lnB w="12240">
                      <a:solidFill>
                        <a:srgbClr val="000000"/>
                      </a:solidFill>
                    </a:lnB>
                    <a:solidFill>
                      <a:srgbClr val="F1F1F1"/>
                    </a:solidFill>
                  </a:tcPr>
                </a:tc>
              </a:tr>
              <a:tr h="316800">
                <a:tc>
                  <a:txBody>
                    <a:bodyPr/>
                    <a:lstStyle/>
                    <a:p>
                      <a:pPr>
                        <a:lnSpc>
                          <a:spcPct val="100000"/>
                        </a:lnSpc>
                      </a:pPr>
                      <a:r>
                        <a:rPr lang="en-US" sz="1200" b="0" u="sng" strike="noStrike" spc="-1">
                          <a:solidFill>
                            <a:srgbClr val="0000FF"/>
                          </a:solidFill>
                          <a:uFillTx/>
                          <a:latin typeface="Times New Roman"/>
                          <a:hlinkClick r:id="rId11"/>
                        </a:rPr>
                        <a:t>update()</a:t>
                      </a:r>
                      <a:endParaRPr lang="en-US" sz="1200" b="0" strike="noStrike" spc="-1">
                        <a:latin typeface="Arial"/>
                      </a:endParaRPr>
                    </a:p>
                  </a:txBody>
                  <a:tcPr marL="35640" marR="17640">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xBody>
                    <a:bodyPr/>
                    <a:lstStyle/>
                    <a:p>
                      <a:pPr>
                        <a:lnSpc>
                          <a:spcPct val="100000"/>
                        </a:lnSpc>
                      </a:pPr>
                      <a:r>
                        <a:rPr lang="en-US" sz="1200" b="0" strike="noStrike" spc="-1">
                          <a:latin typeface="Times New Roman"/>
                        </a:rPr>
                        <a:t>Updates the dictionary with the specified key-value pairs</a:t>
                      </a:r>
                      <a:endParaRPr lang="en-US" sz="1200" b="0" strike="noStrike" spc="-1">
                        <a:latin typeface="Arial"/>
                      </a:endParaRPr>
                    </a:p>
                  </a:txBody>
                  <a:tcPr marL="17640" marR="17640">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r>
              <a:tr h="314640">
                <a:tc>
                  <a:txBody>
                    <a:bodyPr/>
                    <a:lstStyle/>
                    <a:p>
                      <a:pPr>
                        <a:lnSpc>
                          <a:spcPct val="100000"/>
                        </a:lnSpc>
                      </a:pPr>
                      <a:r>
                        <a:rPr lang="en-US" sz="1200" b="0" u="sng" strike="noStrike" spc="-1">
                          <a:solidFill>
                            <a:srgbClr val="0000FF"/>
                          </a:solidFill>
                          <a:uFillTx/>
                          <a:latin typeface="Times New Roman"/>
                          <a:hlinkClick r:id="rId12"/>
                        </a:rPr>
                        <a:t>values()</a:t>
                      </a:r>
                      <a:endParaRPr lang="en-US" sz="1200" b="0" strike="noStrike" spc="-1">
                        <a:latin typeface="Arial"/>
                      </a:endParaRPr>
                    </a:p>
                  </a:txBody>
                  <a:tcPr marL="35640" marR="17640">
                    <a:lnL w="12240">
                      <a:solidFill>
                        <a:srgbClr val="000000"/>
                      </a:solidFill>
                    </a:lnL>
                    <a:lnR w="12240">
                      <a:solidFill>
                        <a:srgbClr val="000000"/>
                      </a:solidFill>
                    </a:lnR>
                    <a:lnT w="12240">
                      <a:solidFill>
                        <a:srgbClr val="000000"/>
                      </a:solidFill>
                    </a:lnT>
                    <a:lnB w="12240">
                      <a:solidFill>
                        <a:srgbClr val="000000"/>
                      </a:solidFill>
                    </a:lnB>
                    <a:solidFill>
                      <a:srgbClr val="F1F1F1"/>
                    </a:solidFill>
                  </a:tcPr>
                </a:tc>
                <a:tc>
                  <a:txBody>
                    <a:bodyPr/>
                    <a:lstStyle/>
                    <a:p>
                      <a:pPr>
                        <a:lnSpc>
                          <a:spcPct val="100000"/>
                        </a:lnSpc>
                      </a:pPr>
                      <a:r>
                        <a:rPr lang="en-US" sz="1200" b="0" strike="noStrike" spc="-1">
                          <a:latin typeface="Times New Roman"/>
                        </a:rPr>
                        <a:t>Returns a list of all the values in the dictionary</a:t>
                      </a:r>
                      <a:endParaRPr lang="en-US" sz="1200" b="0" strike="noStrike" spc="-1">
                        <a:latin typeface="Arial"/>
                      </a:endParaRPr>
                    </a:p>
                  </a:txBody>
                  <a:tcPr marL="17640" marR="17640">
                    <a:lnL w="12240">
                      <a:solidFill>
                        <a:srgbClr val="000000"/>
                      </a:solidFill>
                    </a:lnL>
                    <a:lnR w="12240">
                      <a:solidFill>
                        <a:srgbClr val="000000"/>
                      </a:solidFill>
                    </a:lnR>
                    <a:lnT w="12240">
                      <a:solidFill>
                        <a:srgbClr val="000000"/>
                      </a:solidFill>
                    </a:lnT>
                    <a:lnB w="12240">
                      <a:solidFill>
                        <a:srgbClr val="000000"/>
                      </a:solidFill>
                    </a:lnB>
                    <a:solidFill>
                      <a:srgbClr val="F1F1F1"/>
                    </a:solidFill>
                  </a:tcPr>
                </a:tc>
              </a:tr>
            </a:tbl>
          </a:graphicData>
        </a:graphic>
      </p:graphicFrame>
      <p:sp>
        <p:nvSpPr>
          <p:cNvPr id="390" name="CustomShape 2"/>
          <p:cNvSpPr/>
          <p:nvPr/>
        </p:nvSpPr>
        <p:spPr>
          <a:xfrm>
            <a:off x="8053200" y="1204560"/>
            <a:ext cx="183960" cy="426600"/>
          </a:xfrm>
          <a:prstGeom prst="rect">
            <a:avLst/>
          </a:prstGeom>
          <a:noFill/>
          <a:ln>
            <a:noFill/>
          </a:ln>
        </p:spPr>
        <p:style>
          <a:lnRef idx="0">
            <a:scrgbClr r="0" g="0" b="0"/>
          </a:lnRef>
          <a:fillRef idx="0">
            <a:scrgbClr r="0" g="0" b="0"/>
          </a:fillRef>
          <a:effectRef idx="0">
            <a:scrgbClr r="0" g="0" b="0"/>
          </a:effectRef>
          <a:fontRef idx="minor"/>
        </p:style>
        <p:txBody>
          <a:bodyPr wrap="none" anchor="ctr">
            <a:spAutoFit/>
          </a:bodyPr>
          <a:lstStyle/>
          <a:p>
            <a:pPr>
              <a:lnSpc>
                <a:spcPct val="100000"/>
              </a:lnSpc>
            </a:pPr>
            <a:r>
              <a:t/>
            </a:r>
            <a:br/>
            <a:endParaRPr lang="en-US" sz="1800" b="0" strike="noStrike" spc="-1">
              <a:latin typeface="Arial"/>
            </a:endParaRPr>
          </a:p>
        </p:txBody>
      </p:sp>
      <p:sp>
        <p:nvSpPr>
          <p:cNvPr id="391" name="CustomShape 3"/>
          <p:cNvSpPr/>
          <p:nvPr/>
        </p:nvSpPr>
        <p:spPr>
          <a:xfrm>
            <a:off x="3058560" y="209520"/>
            <a:ext cx="2631600" cy="4561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2400" b="0" strike="noStrike" spc="-1">
                <a:solidFill>
                  <a:srgbClr val="000000"/>
                </a:solidFill>
                <a:latin typeface="Times New Roman"/>
              </a:rPr>
              <a:t>Dictionary Methods</a:t>
            </a:r>
            <a:endParaRPr lang="en-US" sz="2400" b="0" strike="noStrike" spc="-1">
              <a:latin typeface="Arial"/>
            </a:endParaRPr>
          </a:p>
        </p:txBody>
      </p:sp>
    </p:spTree>
  </p:cSld>
  <p:clrMapOvr>
    <a:masterClrMapping/>
  </p:clrMapOvr>
  <mc:AlternateContent xmlns:mc="http://schemas.openxmlformats.org/markup-compatibility/2006">
    <mc:Choice xmlns:p15="http://schemas.microsoft.com/office/powerpoint/2012/main" xmlns:p14="http://schemas.microsoft.com/office/powerpoint/2010/main" xmlns="" Requires="p14">
      <p:transition spd="slow" p14:dur="2000"/>
    </mc:Choice>
    <mc:Fallback>
      <p:transition spd="slow"/>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 name="TextShape 1"/>
          <p:cNvSpPr txBox="1"/>
          <p:nvPr/>
        </p:nvSpPr>
        <p:spPr>
          <a:xfrm>
            <a:off x="359640" y="33480"/>
            <a:ext cx="8424360" cy="492120"/>
          </a:xfrm>
          <a:prstGeom prst="rect">
            <a:avLst/>
          </a:prstGeom>
          <a:noFill/>
          <a:ln>
            <a:noFill/>
          </a:ln>
        </p:spPr>
        <p:txBody>
          <a:bodyPr lIns="0" tIns="0" rIns="0" bIns="0">
            <a:noAutofit/>
          </a:bodyPr>
          <a:lstStyle/>
          <a:p>
            <a:pPr algn="ctr">
              <a:lnSpc>
                <a:spcPct val="100000"/>
              </a:lnSpc>
            </a:pPr>
            <a:r>
              <a:rPr lang="en-US" sz="3200" b="0" strike="noStrike" spc="-1">
                <a:solidFill>
                  <a:srgbClr val="FFFFFF"/>
                </a:solidFill>
                <a:latin typeface="Times New Roman"/>
              </a:rPr>
              <a:t>Python Conditional and looping Concepts</a:t>
            </a:r>
            <a:endParaRPr lang="en-US" sz="3200" b="0" strike="noStrike" spc="-1">
              <a:solidFill>
                <a:srgbClr val="000000"/>
              </a:solidFill>
              <a:latin typeface="Calibri"/>
            </a:endParaRPr>
          </a:p>
        </p:txBody>
      </p:sp>
      <p:sp>
        <p:nvSpPr>
          <p:cNvPr id="393" name="TextShape 2"/>
          <p:cNvSpPr txBox="1"/>
          <p:nvPr/>
        </p:nvSpPr>
        <p:spPr>
          <a:xfrm>
            <a:off x="592920" y="1123920"/>
            <a:ext cx="8191080" cy="3385080"/>
          </a:xfrm>
          <a:prstGeom prst="rect">
            <a:avLst/>
          </a:prstGeom>
          <a:noFill/>
          <a:ln>
            <a:noFill/>
          </a:ln>
        </p:spPr>
        <p:txBody>
          <a:bodyPr lIns="0" tIns="0" rIns="0" bIns="0">
            <a:noAutofit/>
          </a:bodyPr>
          <a:lstStyle/>
          <a:p>
            <a:pPr>
              <a:lnSpc>
                <a:spcPct val="100000"/>
              </a:lnSpc>
              <a:spcBef>
                <a:spcPts val="601"/>
              </a:spcBef>
            </a:pPr>
            <a:r>
              <a:rPr lang="en-US" sz="1800" b="1" strike="noStrike" spc="-1">
                <a:solidFill>
                  <a:srgbClr val="000000"/>
                </a:solidFill>
                <a:latin typeface="Times New Roman"/>
              </a:rPr>
              <a:t>Python If ... Else</a:t>
            </a:r>
            <a:endParaRPr lang="en-US" sz="1800" b="0" strike="noStrike" spc="-1">
              <a:solidFill>
                <a:srgbClr val="000000"/>
              </a:solidFill>
              <a:latin typeface="Calibri"/>
            </a:endParaRPr>
          </a:p>
          <a:p>
            <a:pPr>
              <a:lnSpc>
                <a:spcPct val="100000"/>
              </a:lnSpc>
              <a:spcBef>
                <a:spcPts val="601"/>
              </a:spcBef>
            </a:pPr>
            <a:r>
              <a:rPr lang="en-US" sz="1800" b="1" strike="noStrike" spc="-1">
                <a:solidFill>
                  <a:srgbClr val="FF0000"/>
                </a:solidFill>
                <a:latin typeface="Times New Roman"/>
              </a:rPr>
              <a:t>Python Conditions and If statements</a:t>
            </a:r>
            <a:endParaRPr lang="en-US" sz="1800" b="0" strike="noStrike" spc="-1">
              <a:solidFill>
                <a:srgbClr val="000000"/>
              </a:solidFill>
              <a:latin typeface="Calibri"/>
            </a:endParaRPr>
          </a:p>
          <a:p>
            <a:pPr>
              <a:lnSpc>
                <a:spcPct val="100000"/>
              </a:lnSpc>
              <a:spcBef>
                <a:spcPts val="601"/>
              </a:spcBef>
            </a:pPr>
            <a:r>
              <a:rPr lang="en-US" sz="1800" b="0" strike="noStrike" spc="-1">
                <a:solidFill>
                  <a:srgbClr val="000000"/>
                </a:solidFill>
                <a:latin typeface="Times New Roman"/>
              </a:rPr>
              <a:t>Python supports the usual logical conditions from mathematics:</a:t>
            </a:r>
            <a:endParaRPr lang="en-US" sz="1800" b="0" strike="noStrike" spc="-1">
              <a:solidFill>
                <a:srgbClr val="000000"/>
              </a:solidFill>
              <a:latin typeface="Calibri"/>
            </a:endParaRPr>
          </a:p>
          <a:p>
            <a:pPr>
              <a:lnSpc>
                <a:spcPct val="100000"/>
              </a:lnSpc>
              <a:spcBef>
                <a:spcPts val="601"/>
              </a:spcBef>
            </a:pPr>
            <a:r>
              <a:rPr lang="en-US" sz="1800" b="0" strike="noStrike" spc="-1">
                <a:solidFill>
                  <a:srgbClr val="800080"/>
                </a:solidFill>
                <a:latin typeface="Times New Roman"/>
              </a:rPr>
              <a:t>Equals: a == b</a:t>
            </a:r>
            <a:endParaRPr lang="en-US" sz="1800" b="0" strike="noStrike" spc="-1">
              <a:solidFill>
                <a:srgbClr val="000000"/>
              </a:solidFill>
              <a:latin typeface="Calibri"/>
            </a:endParaRPr>
          </a:p>
          <a:p>
            <a:pPr>
              <a:lnSpc>
                <a:spcPct val="100000"/>
              </a:lnSpc>
              <a:spcBef>
                <a:spcPts val="601"/>
              </a:spcBef>
            </a:pPr>
            <a:r>
              <a:rPr lang="en-US" sz="1800" b="0" strike="noStrike" spc="-1">
                <a:solidFill>
                  <a:srgbClr val="800080"/>
                </a:solidFill>
                <a:latin typeface="Times New Roman"/>
              </a:rPr>
              <a:t>Not Equals: a != b</a:t>
            </a:r>
            <a:endParaRPr lang="en-US" sz="1800" b="0" strike="noStrike" spc="-1">
              <a:solidFill>
                <a:srgbClr val="000000"/>
              </a:solidFill>
              <a:latin typeface="Calibri"/>
            </a:endParaRPr>
          </a:p>
          <a:p>
            <a:pPr>
              <a:lnSpc>
                <a:spcPct val="100000"/>
              </a:lnSpc>
              <a:spcBef>
                <a:spcPts val="601"/>
              </a:spcBef>
            </a:pPr>
            <a:r>
              <a:rPr lang="en-US" sz="1800" b="0" strike="noStrike" spc="-1">
                <a:solidFill>
                  <a:srgbClr val="800080"/>
                </a:solidFill>
                <a:latin typeface="Times New Roman"/>
              </a:rPr>
              <a:t>Less than: a &lt; b</a:t>
            </a:r>
            <a:endParaRPr lang="en-US" sz="1800" b="0" strike="noStrike" spc="-1">
              <a:solidFill>
                <a:srgbClr val="000000"/>
              </a:solidFill>
              <a:latin typeface="Calibri"/>
            </a:endParaRPr>
          </a:p>
          <a:p>
            <a:pPr>
              <a:lnSpc>
                <a:spcPct val="100000"/>
              </a:lnSpc>
              <a:spcBef>
                <a:spcPts val="601"/>
              </a:spcBef>
            </a:pPr>
            <a:r>
              <a:rPr lang="en-US" sz="1800" b="0" strike="noStrike" spc="-1">
                <a:solidFill>
                  <a:srgbClr val="800080"/>
                </a:solidFill>
                <a:latin typeface="Times New Roman"/>
              </a:rPr>
              <a:t>Less than or equal to: a &lt;= b</a:t>
            </a:r>
            <a:endParaRPr lang="en-US" sz="1800" b="0" strike="noStrike" spc="-1">
              <a:solidFill>
                <a:srgbClr val="000000"/>
              </a:solidFill>
              <a:latin typeface="Calibri"/>
            </a:endParaRPr>
          </a:p>
          <a:p>
            <a:pPr>
              <a:lnSpc>
                <a:spcPct val="100000"/>
              </a:lnSpc>
              <a:spcBef>
                <a:spcPts val="601"/>
              </a:spcBef>
            </a:pPr>
            <a:r>
              <a:rPr lang="en-US" sz="1800" b="0" strike="noStrike" spc="-1">
                <a:solidFill>
                  <a:srgbClr val="800080"/>
                </a:solidFill>
                <a:latin typeface="Times New Roman"/>
              </a:rPr>
              <a:t>Greater than: a &gt; b</a:t>
            </a:r>
            <a:endParaRPr lang="en-US" sz="1800" b="0" strike="noStrike" spc="-1">
              <a:solidFill>
                <a:srgbClr val="000000"/>
              </a:solidFill>
              <a:latin typeface="Calibri"/>
            </a:endParaRPr>
          </a:p>
          <a:p>
            <a:pPr>
              <a:lnSpc>
                <a:spcPct val="100000"/>
              </a:lnSpc>
              <a:spcBef>
                <a:spcPts val="601"/>
              </a:spcBef>
            </a:pPr>
            <a:r>
              <a:rPr lang="en-US" sz="1800" b="0" strike="noStrike" spc="-1">
                <a:solidFill>
                  <a:srgbClr val="800080"/>
                </a:solidFill>
                <a:latin typeface="Times New Roman"/>
              </a:rPr>
              <a:t>Greater than or equal to: a &gt;= b</a:t>
            </a:r>
            <a:endParaRPr lang="en-US" sz="1800" b="0" strike="noStrike" spc="-1">
              <a:solidFill>
                <a:srgbClr val="000000"/>
              </a:solidFill>
              <a:latin typeface="Calibri"/>
            </a:endParaRPr>
          </a:p>
          <a:p>
            <a:pPr>
              <a:lnSpc>
                <a:spcPct val="100000"/>
              </a:lnSpc>
            </a:pPr>
            <a:endParaRPr lang="en-US" sz="1800" b="0" strike="noStrike" spc="-1">
              <a:solidFill>
                <a:srgbClr val="000000"/>
              </a:solidFill>
              <a:latin typeface="Calibri"/>
            </a:endParaRPr>
          </a:p>
        </p:txBody>
      </p:sp>
    </p:spTree>
  </p:cSld>
  <p:clrMapOvr>
    <a:masterClrMapping/>
  </p:clrMapOvr>
  <mc:AlternateContent xmlns:mc="http://schemas.openxmlformats.org/markup-compatibility/2006">
    <mc:Choice xmlns:p15="http://schemas.microsoft.com/office/powerpoint/2012/main" xmlns:p14="http://schemas.microsoft.com/office/powerpoint/2010/main" xmlns="" Requires="p14">
      <p:transition spd="slow" p14:dur="2000"/>
    </mc:Choice>
    <mc:Fallback>
      <p:transition spd="slow"/>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 name="CustomShape 1"/>
          <p:cNvSpPr/>
          <p:nvPr/>
        </p:nvSpPr>
        <p:spPr>
          <a:xfrm>
            <a:off x="495360" y="1009800"/>
            <a:ext cx="8152920" cy="3093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spcBef>
                <a:spcPts val="601"/>
              </a:spcBef>
            </a:pPr>
            <a:r>
              <a:rPr lang="en-US" sz="1800" b="0" strike="noStrike" spc="-1">
                <a:solidFill>
                  <a:srgbClr val="000000"/>
                </a:solidFill>
                <a:latin typeface="Times New Roman"/>
              </a:rPr>
              <a:t>These conditions can be used in several ways, most commonly in "if statements" and loops.</a:t>
            </a:r>
            <a:endParaRPr lang="en-US" sz="1800" b="0" strike="noStrike" spc="-1">
              <a:latin typeface="Arial"/>
            </a:endParaRPr>
          </a:p>
          <a:p>
            <a:pPr>
              <a:lnSpc>
                <a:spcPct val="100000"/>
              </a:lnSpc>
              <a:spcBef>
                <a:spcPts val="601"/>
              </a:spcBef>
            </a:pPr>
            <a:r>
              <a:rPr lang="en-US" sz="1800" b="0" strike="noStrike" spc="-1">
                <a:solidFill>
                  <a:srgbClr val="000000"/>
                </a:solidFill>
                <a:latin typeface="Times New Roman"/>
              </a:rPr>
              <a:t>An "if statement" is written by using the if keyword.</a:t>
            </a:r>
            <a:endParaRPr lang="en-US" sz="1800" b="0" strike="noStrike" spc="-1">
              <a:latin typeface="Arial"/>
            </a:endParaRPr>
          </a:p>
          <a:p>
            <a:pPr>
              <a:lnSpc>
                <a:spcPct val="100000"/>
              </a:lnSpc>
              <a:spcBef>
                <a:spcPts val="601"/>
              </a:spcBef>
            </a:pPr>
            <a:r>
              <a:rPr lang="en-US" sz="1800" b="1" strike="noStrike" spc="-1">
                <a:solidFill>
                  <a:srgbClr val="FF0000"/>
                </a:solidFill>
                <a:latin typeface="Times New Roman"/>
              </a:rPr>
              <a:t>Example: </a:t>
            </a:r>
            <a:r>
              <a:rPr lang="en-US" sz="1800" b="1" strike="noStrike" spc="-1">
                <a:solidFill>
                  <a:srgbClr val="000000"/>
                </a:solidFill>
                <a:latin typeface="Times New Roman"/>
              </a:rPr>
              <a:t>If statement</a:t>
            </a:r>
            <a:endParaRPr lang="en-US" sz="1800" b="0" strike="noStrike" spc="-1">
              <a:latin typeface="Arial"/>
            </a:endParaRPr>
          </a:p>
          <a:p>
            <a:pPr marL="457200">
              <a:lnSpc>
                <a:spcPct val="100000"/>
              </a:lnSpc>
              <a:spcBef>
                <a:spcPts val="601"/>
              </a:spcBef>
            </a:pPr>
            <a:r>
              <a:rPr lang="en-US" sz="1800" b="0" strike="noStrike" spc="-1">
                <a:solidFill>
                  <a:srgbClr val="158466"/>
                </a:solidFill>
                <a:latin typeface="Times New Roman"/>
              </a:rPr>
              <a:t>a = 33</a:t>
            </a:r>
            <a:endParaRPr lang="en-US" sz="1800" b="0" strike="noStrike" spc="-1">
              <a:latin typeface="Arial"/>
            </a:endParaRPr>
          </a:p>
          <a:p>
            <a:pPr marL="457200">
              <a:lnSpc>
                <a:spcPct val="100000"/>
              </a:lnSpc>
              <a:spcBef>
                <a:spcPts val="601"/>
              </a:spcBef>
            </a:pPr>
            <a:r>
              <a:rPr lang="en-US" sz="1800" b="0" strike="noStrike" spc="-1">
                <a:solidFill>
                  <a:srgbClr val="158466"/>
                </a:solidFill>
                <a:latin typeface="Times New Roman"/>
              </a:rPr>
              <a:t>b = 200</a:t>
            </a:r>
            <a:endParaRPr lang="en-US" sz="1800" b="0" strike="noStrike" spc="-1">
              <a:latin typeface="Arial"/>
            </a:endParaRPr>
          </a:p>
          <a:p>
            <a:pPr marL="457200">
              <a:lnSpc>
                <a:spcPct val="100000"/>
              </a:lnSpc>
              <a:spcBef>
                <a:spcPts val="601"/>
              </a:spcBef>
            </a:pPr>
            <a:r>
              <a:rPr lang="en-US" sz="1800" b="0" strike="noStrike" spc="-1">
                <a:solidFill>
                  <a:srgbClr val="158466"/>
                </a:solidFill>
                <a:latin typeface="Times New Roman"/>
              </a:rPr>
              <a:t>if b &gt; a:</a:t>
            </a:r>
            <a:endParaRPr lang="en-US" sz="1800" b="0" strike="noStrike" spc="-1">
              <a:latin typeface="Arial"/>
            </a:endParaRPr>
          </a:p>
          <a:p>
            <a:pPr marL="457200">
              <a:lnSpc>
                <a:spcPct val="100000"/>
              </a:lnSpc>
              <a:spcBef>
                <a:spcPts val="601"/>
              </a:spcBef>
            </a:pPr>
            <a:r>
              <a:rPr lang="en-US" sz="1800" b="0" strike="noStrike" spc="-1">
                <a:solidFill>
                  <a:srgbClr val="158466"/>
                </a:solidFill>
                <a:latin typeface="Times New Roman"/>
              </a:rPr>
              <a:t>  print("b is greater than a")</a:t>
            </a:r>
            <a:endParaRPr lang="en-US" sz="1800" b="0" strike="noStrike" spc="-1">
              <a:latin typeface="Arial"/>
            </a:endParaRPr>
          </a:p>
          <a:p>
            <a:pPr>
              <a:lnSpc>
                <a:spcPct val="100000"/>
              </a:lnSpc>
              <a:spcBef>
                <a:spcPts val="601"/>
              </a:spcBef>
            </a:pPr>
            <a:r>
              <a:rPr lang="en-US" sz="1800" b="0" strike="noStrike" spc="-1">
                <a:solidFill>
                  <a:srgbClr val="3465A4"/>
                </a:solidFill>
                <a:latin typeface="Times New Roman"/>
              </a:rPr>
              <a:t>Answer: b is greater than a</a:t>
            </a:r>
            <a:endParaRPr lang="en-US" sz="1800" b="0" strike="noStrike" spc="-1">
              <a:latin typeface="Arial"/>
            </a:endParaRPr>
          </a:p>
        </p:txBody>
      </p:sp>
    </p:spTree>
  </p:cSld>
  <p:clrMapOvr>
    <a:masterClrMapping/>
  </p:clrMapOvr>
  <mc:AlternateContent xmlns:mc="http://schemas.openxmlformats.org/markup-compatibility/2006">
    <mc:Choice xmlns:p15="http://schemas.microsoft.com/office/powerpoint/2012/main" xmlns:p14="http://schemas.microsoft.com/office/powerpoint/2010/main" xmlns="" Requires="p14">
      <p:transition spd="slow" p14:dur="2000"/>
    </mc:Choice>
    <mc:Fallback>
      <p:transition spd="slow"/>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 name="CustomShape 1"/>
          <p:cNvSpPr/>
          <p:nvPr/>
        </p:nvSpPr>
        <p:spPr>
          <a:xfrm>
            <a:off x="380880" y="153000"/>
            <a:ext cx="8229240" cy="4555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spcAft>
                <a:spcPts val="1001"/>
              </a:spcAft>
            </a:pPr>
            <a:r>
              <a:rPr lang="en-US" sz="1500" b="1" strike="noStrike" spc="-1">
                <a:solidFill>
                  <a:srgbClr val="FF0000"/>
                </a:solidFill>
                <a:latin typeface="Times New Roman"/>
              </a:rPr>
              <a:t>Indentation</a:t>
            </a:r>
            <a:endParaRPr lang="en-US" sz="1500" b="0" strike="noStrike" spc="-1">
              <a:latin typeface="Arial"/>
            </a:endParaRPr>
          </a:p>
          <a:p>
            <a:pPr marL="343080" indent="-342720" algn="just">
              <a:lnSpc>
                <a:spcPct val="100000"/>
              </a:lnSpc>
              <a:spcAft>
                <a:spcPts val="1001"/>
              </a:spcAft>
              <a:buClr>
                <a:srgbClr val="000000"/>
              </a:buClr>
              <a:buFont typeface="Wingdings" charset="2"/>
              <a:buChar char=""/>
            </a:pPr>
            <a:r>
              <a:rPr lang="en-US" sz="1500" b="0" strike="noStrike" spc="-1">
                <a:solidFill>
                  <a:srgbClr val="000000"/>
                </a:solidFill>
                <a:latin typeface="Times New Roman"/>
              </a:rPr>
              <a:t>Python relies on indentation (whitespace at the beginning of a line) to define scope in the code. Other programming languages often use curly-brackets for this purpose.</a:t>
            </a:r>
            <a:endParaRPr lang="en-US" sz="1500" b="0" strike="noStrike" spc="-1">
              <a:latin typeface="Arial"/>
            </a:endParaRPr>
          </a:p>
          <a:p>
            <a:pPr>
              <a:lnSpc>
                <a:spcPct val="100000"/>
              </a:lnSpc>
              <a:spcAft>
                <a:spcPts val="1001"/>
              </a:spcAft>
            </a:pPr>
            <a:r>
              <a:rPr lang="en-US" sz="1500" b="1" strike="noStrike" spc="-1">
                <a:solidFill>
                  <a:srgbClr val="FF0000"/>
                </a:solidFill>
                <a:latin typeface="Times New Roman"/>
              </a:rPr>
              <a:t>Example :</a:t>
            </a:r>
            <a:r>
              <a:rPr lang="en-US" sz="1500" b="1" strike="noStrike" spc="-1">
                <a:solidFill>
                  <a:srgbClr val="000000"/>
                </a:solidFill>
                <a:latin typeface="Times New Roman"/>
              </a:rPr>
              <a:t>If statement, without indentation (will raise an error)</a:t>
            </a:r>
            <a:endParaRPr lang="en-US" sz="1500" b="0" strike="noStrike" spc="-1">
              <a:latin typeface="Arial"/>
            </a:endParaRPr>
          </a:p>
          <a:p>
            <a:pPr marL="457200">
              <a:lnSpc>
                <a:spcPct val="100000"/>
              </a:lnSpc>
              <a:spcAft>
                <a:spcPts val="400"/>
              </a:spcAft>
            </a:pPr>
            <a:r>
              <a:rPr lang="en-US" sz="1500" b="0" strike="noStrike" spc="-1">
                <a:solidFill>
                  <a:srgbClr val="1E6A39"/>
                </a:solidFill>
                <a:latin typeface="Times New Roman"/>
              </a:rPr>
              <a:t>a = 33</a:t>
            </a:r>
            <a:endParaRPr lang="en-US" sz="1500" b="0" strike="noStrike" spc="-1">
              <a:latin typeface="Arial"/>
            </a:endParaRPr>
          </a:p>
          <a:p>
            <a:pPr marL="457200">
              <a:lnSpc>
                <a:spcPct val="100000"/>
              </a:lnSpc>
              <a:spcAft>
                <a:spcPts val="400"/>
              </a:spcAft>
            </a:pPr>
            <a:r>
              <a:rPr lang="en-US" sz="1500" b="0" strike="noStrike" spc="-1">
                <a:solidFill>
                  <a:srgbClr val="1E6A39"/>
                </a:solidFill>
                <a:latin typeface="Times New Roman"/>
              </a:rPr>
              <a:t>b = 200</a:t>
            </a:r>
            <a:endParaRPr lang="en-US" sz="1500" b="0" strike="noStrike" spc="-1">
              <a:latin typeface="Arial"/>
            </a:endParaRPr>
          </a:p>
          <a:p>
            <a:pPr marL="457200">
              <a:lnSpc>
                <a:spcPct val="100000"/>
              </a:lnSpc>
              <a:spcAft>
                <a:spcPts val="400"/>
              </a:spcAft>
            </a:pPr>
            <a:r>
              <a:rPr lang="en-US" sz="1500" b="0" strike="noStrike" spc="-1">
                <a:solidFill>
                  <a:srgbClr val="1E6A39"/>
                </a:solidFill>
                <a:latin typeface="Times New Roman"/>
              </a:rPr>
              <a:t>if b &gt; a:</a:t>
            </a:r>
            <a:endParaRPr lang="en-US" sz="1500" b="0" strike="noStrike" spc="-1">
              <a:latin typeface="Arial"/>
            </a:endParaRPr>
          </a:p>
          <a:p>
            <a:pPr marL="457200">
              <a:lnSpc>
                <a:spcPct val="100000"/>
              </a:lnSpc>
              <a:spcAft>
                <a:spcPts val="400"/>
              </a:spcAft>
            </a:pPr>
            <a:r>
              <a:rPr lang="en-US" sz="1500" b="0" strike="noStrike" spc="-1">
                <a:solidFill>
                  <a:srgbClr val="1E6A39"/>
                </a:solidFill>
                <a:latin typeface="Times New Roman"/>
              </a:rPr>
              <a:t>print("b is greater than a") # you will get an erro</a:t>
            </a:r>
            <a:r>
              <a:rPr lang="en-US" sz="1500" b="0" strike="noStrike" spc="-1">
                <a:solidFill>
                  <a:srgbClr val="000000"/>
                </a:solidFill>
                <a:latin typeface="Times New Roman"/>
              </a:rPr>
              <a:t>r</a:t>
            </a:r>
            <a:endParaRPr lang="en-US" sz="1500" b="0" strike="noStrike" spc="-1">
              <a:latin typeface="Arial"/>
            </a:endParaRPr>
          </a:p>
          <a:p>
            <a:pPr>
              <a:lnSpc>
                <a:spcPct val="100000"/>
              </a:lnSpc>
              <a:spcAft>
                <a:spcPts val="1001"/>
              </a:spcAft>
            </a:pPr>
            <a:r>
              <a:rPr lang="en-US" sz="1500" b="0" strike="noStrike" spc="-1">
                <a:solidFill>
                  <a:srgbClr val="3465A4"/>
                </a:solidFill>
                <a:latin typeface="Times New Roman"/>
              </a:rPr>
              <a:t>Answer: Indentation Error: expected an indented block</a:t>
            </a:r>
            <a:endParaRPr lang="en-US" sz="1500" b="0" strike="noStrike" spc="-1">
              <a:latin typeface="Arial"/>
            </a:endParaRPr>
          </a:p>
          <a:p>
            <a:pPr>
              <a:lnSpc>
                <a:spcPct val="100000"/>
              </a:lnSpc>
              <a:spcAft>
                <a:spcPts val="1001"/>
              </a:spcAft>
            </a:pPr>
            <a:r>
              <a:rPr lang="en-US" sz="1500" b="1" strike="noStrike" spc="-1">
                <a:solidFill>
                  <a:srgbClr val="FF0000"/>
                </a:solidFill>
                <a:latin typeface="Times New Roman"/>
              </a:rPr>
              <a:t>Example :</a:t>
            </a:r>
            <a:r>
              <a:rPr lang="en-US" sz="1500" b="1" strike="noStrike" spc="-1">
                <a:solidFill>
                  <a:srgbClr val="000000"/>
                </a:solidFill>
                <a:latin typeface="Times New Roman"/>
              </a:rPr>
              <a:t>If statement, with indentation</a:t>
            </a:r>
            <a:endParaRPr lang="en-US" sz="1500" b="0" strike="noStrike" spc="-1">
              <a:latin typeface="Arial"/>
            </a:endParaRPr>
          </a:p>
          <a:p>
            <a:pPr marL="457200">
              <a:lnSpc>
                <a:spcPct val="100000"/>
              </a:lnSpc>
              <a:spcAft>
                <a:spcPts val="400"/>
              </a:spcAft>
            </a:pPr>
            <a:r>
              <a:rPr lang="en-US" sz="1500" b="0" strike="noStrike" spc="-1">
                <a:solidFill>
                  <a:srgbClr val="1E6A39"/>
                </a:solidFill>
                <a:latin typeface="Times New Roman"/>
              </a:rPr>
              <a:t>a = 33</a:t>
            </a:r>
            <a:endParaRPr lang="en-US" sz="1500" b="0" strike="noStrike" spc="-1">
              <a:latin typeface="Arial"/>
            </a:endParaRPr>
          </a:p>
          <a:p>
            <a:pPr marL="457200">
              <a:lnSpc>
                <a:spcPct val="100000"/>
              </a:lnSpc>
              <a:spcAft>
                <a:spcPts val="400"/>
              </a:spcAft>
            </a:pPr>
            <a:r>
              <a:rPr lang="en-US" sz="1500" b="0" strike="noStrike" spc="-1">
                <a:solidFill>
                  <a:srgbClr val="1E6A39"/>
                </a:solidFill>
                <a:latin typeface="Times New Roman"/>
              </a:rPr>
              <a:t>b = 200</a:t>
            </a:r>
            <a:endParaRPr lang="en-US" sz="1500" b="0" strike="noStrike" spc="-1">
              <a:latin typeface="Arial"/>
            </a:endParaRPr>
          </a:p>
          <a:p>
            <a:pPr marL="457200">
              <a:lnSpc>
                <a:spcPct val="100000"/>
              </a:lnSpc>
              <a:spcAft>
                <a:spcPts val="400"/>
              </a:spcAft>
            </a:pPr>
            <a:r>
              <a:rPr lang="en-US" sz="1500" b="0" strike="noStrike" spc="-1">
                <a:solidFill>
                  <a:srgbClr val="1E6A39"/>
                </a:solidFill>
                <a:latin typeface="Times New Roman"/>
              </a:rPr>
              <a:t>if b &gt; a:</a:t>
            </a:r>
            <a:endParaRPr lang="en-US" sz="1500" b="0" strike="noStrike" spc="-1">
              <a:latin typeface="Arial"/>
            </a:endParaRPr>
          </a:p>
          <a:p>
            <a:pPr marL="457200">
              <a:lnSpc>
                <a:spcPct val="100000"/>
              </a:lnSpc>
              <a:spcAft>
                <a:spcPts val="400"/>
              </a:spcAft>
            </a:pPr>
            <a:r>
              <a:rPr lang="en-US" sz="1500" b="0" strike="noStrike" spc="-1">
                <a:solidFill>
                  <a:srgbClr val="1E6A39"/>
                </a:solidFill>
                <a:latin typeface="Times New Roman"/>
              </a:rPr>
              <a:t>     print("b is greater than a")</a:t>
            </a:r>
            <a:endParaRPr lang="en-US" sz="1500" b="0" strike="noStrike" spc="-1">
              <a:latin typeface="Arial"/>
            </a:endParaRPr>
          </a:p>
          <a:p>
            <a:pPr>
              <a:lnSpc>
                <a:spcPct val="100000"/>
              </a:lnSpc>
              <a:spcAft>
                <a:spcPts val="1001"/>
              </a:spcAft>
            </a:pPr>
            <a:r>
              <a:rPr lang="en-US" sz="1500" b="0" strike="noStrike" spc="-1">
                <a:solidFill>
                  <a:srgbClr val="3465A4"/>
                </a:solidFill>
                <a:latin typeface="Times New Roman"/>
              </a:rPr>
              <a:t>Answer: b is greater than a</a:t>
            </a:r>
            <a:endParaRPr lang="en-US" sz="1500" b="0" strike="noStrike" spc="-1">
              <a:latin typeface="Arial"/>
            </a:endParaRPr>
          </a:p>
        </p:txBody>
      </p:sp>
    </p:spTree>
  </p:cSld>
  <p:clrMapOvr>
    <a:masterClrMapping/>
  </p:clrMapOvr>
  <mc:AlternateContent xmlns:mc="http://schemas.openxmlformats.org/markup-compatibility/2006">
    <mc:Choice xmlns:p15="http://schemas.microsoft.com/office/powerpoint/2012/main" xmlns:p14="http://schemas.microsoft.com/office/powerpoint/2010/main" xmlns="" Requires="p14">
      <p:transition spd="slow" p14:dur="2000"/>
    </mc:Choice>
    <mc:Fallback>
      <p:transition spd="slow"/>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6" name="CustomShape 1"/>
          <p:cNvSpPr/>
          <p:nvPr/>
        </p:nvSpPr>
        <p:spPr>
          <a:xfrm>
            <a:off x="380880" y="133200"/>
            <a:ext cx="8381520" cy="4469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spcAft>
                <a:spcPts val="1001"/>
              </a:spcAft>
            </a:pPr>
            <a:r>
              <a:rPr lang="en-US" sz="1800" b="1" strike="noStrike" spc="-1">
                <a:solidFill>
                  <a:srgbClr val="F10D0C"/>
                </a:solidFill>
                <a:latin typeface="Times New Roman"/>
              </a:rPr>
              <a:t>Elif</a:t>
            </a:r>
            <a:endParaRPr lang="en-US" sz="1800" b="0" strike="noStrike" spc="-1">
              <a:latin typeface="Arial"/>
            </a:endParaRPr>
          </a:p>
          <a:p>
            <a:pPr>
              <a:lnSpc>
                <a:spcPct val="100000"/>
              </a:lnSpc>
              <a:spcAft>
                <a:spcPts val="1001"/>
              </a:spcAft>
            </a:pPr>
            <a:r>
              <a:rPr lang="en-US" sz="1800" b="0" strike="noStrike" spc="-1">
                <a:solidFill>
                  <a:srgbClr val="111111"/>
                </a:solidFill>
                <a:latin typeface="Times New Roman"/>
              </a:rPr>
              <a:t>The elif keyword is pythons way of saying "if the previous conditions were not true, then try this condition".</a:t>
            </a:r>
            <a:endParaRPr lang="en-US" sz="1800" b="0" strike="noStrike" spc="-1">
              <a:latin typeface="Arial"/>
            </a:endParaRPr>
          </a:p>
          <a:p>
            <a:pPr>
              <a:lnSpc>
                <a:spcPct val="100000"/>
              </a:lnSpc>
              <a:spcAft>
                <a:spcPts val="1001"/>
              </a:spcAft>
            </a:pPr>
            <a:r>
              <a:rPr lang="en-US" sz="1800" b="1" strike="noStrike" spc="-1">
                <a:solidFill>
                  <a:srgbClr val="F10D0C"/>
                </a:solidFill>
                <a:latin typeface="Times New Roman"/>
              </a:rPr>
              <a:t>Example</a:t>
            </a:r>
            <a:endParaRPr lang="en-US" sz="1800" b="0" strike="noStrike" spc="-1">
              <a:latin typeface="Arial"/>
            </a:endParaRPr>
          </a:p>
          <a:p>
            <a:pPr marL="457200">
              <a:lnSpc>
                <a:spcPct val="100000"/>
              </a:lnSpc>
              <a:spcAft>
                <a:spcPts val="400"/>
              </a:spcAft>
            </a:pPr>
            <a:r>
              <a:rPr lang="en-US" sz="1800" b="0" strike="noStrike" spc="-1">
                <a:solidFill>
                  <a:srgbClr val="158466"/>
                </a:solidFill>
                <a:latin typeface="Times New Roman"/>
              </a:rPr>
              <a:t>a = 33</a:t>
            </a:r>
            <a:endParaRPr lang="en-US" sz="1800" b="0" strike="noStrike" spc="-1">
              <a:latin typeface="Arial"/>
            </a:endParaRPr>
          </a:p>
          <a:p>
            <a:pPr marL="457200">
              <a:lnSpc>
                <a:spcPct val="100000"/>
              </a:lnSpc>
              <a:spcAft>
                <a:spcPts val="400"/>
              </a:spcAft>
            </a:pPr>
            <a:r>
              <a:rPr lang="en-US" sz="1800" b="0" strike="noStrike" spc="-1">
                <a:solidFill>
                  <a:srgbClr val="158466"/>
                </a:solidFill>
                <a:latin typeface="Times New Roman"/>
              </a:rPr>
              <a:t>b = 33</a:t>
            </a:r>
            <a:endParaRPr lang="en-US" sz="1800" b="0" strike="noStrike" spc="-1">
              <a:latin typeface="Arial"/>
            </a:endParaRPr>
          </a:p>
          <a:p>
            <a:pPr marL="457200">
              <a:lnSpc>
                <a:spcPct val="100000"/>
              </a:lnSpc>
              <a:spcAft>
                <a:spcPts val="400"/>
              </a:spcAft>
            </a:pPr>
            <a:r>
              <a:rPr lang="en-US" sz="1800" b="0" strike="noStrike" spc="-1">
                <a:solidFill>
                  <a:srgbClr val="158466"/>
                </a:solidFill>
                <a:latin typeface="Times New Roman"/>
              </a:rPr>
              <a:t>if b &gt; a:</a:t>
            </a:r>
            <a:endParaRPr lang="en-US" sz="1800" b="0" strike="noStrike" spc="-1">
              <a:latin typeface="Arial"/>
            </a:endParaRPr>
          </a:p>
          <a:p>
            <a:pPr marL="457200">
              <a:lnSpc>
                <a:spcPct val="100000"/>
              </a:lnSpc>
              <a:spcAft>
                <a:spcPts val="400"/>
              </a:spcAft>
            </a:pPr>
            <a:r>
              <a:rPr lang="en-US" sz="1800" b="0" strike="noStrike" spc="-1">
                <a:solidFill>
                  <a:srgbClr val="158466"/>
                </a:solidFill>
                <a:latin typeface="Times New Roman"/>
              </a:rPr>
              <a:t>  print("b is greater than a")</a:t>
            </a:r>
            <a:endParaRPr lang="en-US" sz="1800" b="0" strike="noStrike" spc="-1">
              <a:latin typeface="Arial"/>
            </a:endParaRPr>
          </a:p>
          <a:p>
            <a:pPr marL="457200">
              <a:lnSpc>
                <a:spcPct val="100000"/>
              </a:lnSpc>
              <a:spcAft>
                <a:spcPts val="400"/>
              </a:spcAft>
            </a:pPr>
            <a:r>
              <a:rPr lang="en-US" sz="1800" b="0" strike="noStrike" spc="-1">
                <a:solidFill>
                  <a:srgbClr val="158466"/>
                </a:solidFill>
                <a:latin typeface="Times New Roman"/>
              </a:rPr>
              <a:t>elif a == b:</a:t>
            </a:r>
            <a:endParaRPr lang="en-US" sz="1800" b="0" strike="noStrike" spc="-1">
              <a:latin typeface="Arial"/>
            </a:endParaRPr>
          </a:p>
          <a:p>
            <a:pPr marL="457200">
              <a:lnSpc>
                <a:spcPct val="100000"/>
              </a:lnSpc>
              <a:spcAft>
                <a:spcPts val="400"/>
              </a:spcAft>
            </a:pPr>
            <a:r>
              <a:rPr lang="en-US" sz="1800" b="0" strike="noStrike" spc="-1">
                <a:solidFill>
                  <a:srgbClr val="158466"/>
                </a:solidFill>
                <a:latin typeface="Times New Roman"/>
              </a:rPr>
              <a:t>  print("a and b are equal")</a:t>
            </a:r>
            <a:endParaRPr lang="en-US" sz="1800" b="0" strike="noStrike" spc="-1">
              <a:latin typeface="Arial"/>
            </a:endParaRPr>
          </a:p>
          <a:p>
            <a:pPr>
              <a:lnSpc>
                <a:spcPct val="100000"/>
              </a:lnSpc>
              <a:spcAft>
                <a:spcPts val="1001"/>
              </a:spcAft>
            </a:pPr>
            <a:r>
              <a:rPr lang="en-US" sz="1800" b="0" strike="noStrike" spc="-1">
                <a:solidFill>
                  <a:srgbClr val="3465A4"/>
                </a:solidFill>
                <a:latin typeface="Times New Roman"/>
              </a:rPr>
              <a:t>Answer: a and b are equal</a:t>
            </a:r>
            <a:endParaRPr lang="en-US" sz="1800" b="0" strike="noStrike" spc="-1">
              <a:latin typeface="Arial"/>
            </a:endParaRPr>
          </a:p>
          <a:p>
            <a:pPr>
              <a:lnSpc>
                <a:spcPct val="100000"/>
              </a:lnSpc>
              <a:spcAft>
                <a:spcPts val="1001"/>
              </a:spcAft>
            </a:pPr>
            <a:r>
              <a:rPr lang="en-US" sz="1800" b="0" strike="noStrike" spc="-1">
                <a:solidFill>
                  <a:srgbClr val="111111"/>
                </a:solidFill>
                <a:latin typeface="Times New Roman"/>
              </a:rPr>
              <a:t>In this example a is equal to b, so the first condition is not true, but the elif condition is true, so we print to screen that "a and b are equal".</a:t>
            </a:r>
            <a:endParaRPr lang="en-US" sz="1800" b="0" strike="noStrike" spc="-1">
              <a:latin typeface="Arial"/>
            </a:endParaRPr>
          </a:p>
        </p:txBody>
      </p:sp>
    </p:spTree>
  </p:cSld>
  <p:clrMapOvr>
    <a:masterClrMapping/>
  </p:clrMapOvr>
  <mc:AlternateContent xmlns:mc="http://schemas.openxmlformats.org/markup-compatibility/2006">
    <mc:Choice xmlns:p15="http://schemas.microsoft.com/office/powerpoint/2012/main" xmlns:p14="http://schemas.microsoft.com/office/powerpoint/2010/main" xmlns="" Requires="p14">
      <p:transition spd="slow" p14:dur="2000"/>
    </mc:Choice>
    <mc:Fallback>
      <p:transition spd="slow"/>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7" name="CustomShape 1"/>
          <p:cNvSpPr/>
          <p:nvPr/>
        </p:nvSpPr>
        <p:spPr>
          <a:xfrm>
            <a:off x="685800" y="361800"/>
            <a:ext cx="7772040" cy="4443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spcAft>
                <a:spcPts val="1001"/>
              </a:spcAft>
            </a:pPr>
            <a:r>
              <a:rPr lang="en-US" sz="1800" b="1" strike="noStrike" spc="-1">
                <a:solidFill>
                  <a:srgbClr val="FF0000"/>
                </a:solidFill>
                <a:latin typeface="Times New Roman"/>
              </a:rPr>
              <a:t>Else</a:t>
            </a:r>
            <a:endParaRPr lang="en-US" sz="1800" b="0" strike="noStrike" spc="-1">
              <a:latin typeface="Arial"/>
            </a:endParaRPr>
          </a:p>
          <a:p>
            <a:pPr>
              <a:lnSpc>
                <a:spcPct val="100000"/>
              </a:lnSpc>
              <a:spcAft>
                <a:spcPts val="1001"/>
              </a:spcAft>
            </a:pPr>
            <a:r>
              <a:rPr lang="en-US" sz="1800" b="0" strike="noStrike" spc="-1">
                <a:solidFill>
                  <a:srgbClr val="000000"/>
                </a:solidFill>
                <a:latin typeface="Times New Roman"/>
              </a:rPr>
              <a:t>The else keyword catches anything which isn't caught by the preceding conditions.</a:t>
            </a:r>
            <a:endParaRPr lang="en-US" sz="1800" b="0" strike="noStrike" spc="-1">
              <a:latin typeface="Arial"/>
            </a:endParaRPr>
          </a:p>
          <a:p>
            <a:pPr>
              <a:lnSpc>
                <a:spcPct val="100000"/>
              </a:lnSpc>
              <a:spcAft>
                <a:spcPts val="1001"/>
              </a:spcAft>
            </a:pPr>
            <a:r>
              <a:rPr lang="en-US" sz="1800" b="1" strike="noStrike" spc="-1">
                <a:solidFill>
                  <a:srgbClr val="FF0000"/>
                </a:solidFill>
                <a:latin typeface="Times New Roman"/>
              </a:rPr>
              <a:t>Example</a:t>
            </a:r>
            <a:endParaRPr lang="en-US" sz="1800" b="0" strike="noStrike" spc="-1">
              <a:latin typeface="Arial"/>
            </a:endParaRPr>
          </a:p>
          <a:p>
            <a:pPr marL="457200">
              <a:lnSpc>
                <a:spcPct val="100000"/>
              </a:lnSpc>
              <a:spcAft>
                <a:spcPts val="400"/>
              </a:spcAft>
            </a:pPr>
            <a:r>
              <a:rPr lang="en-US" sz="1800" b="0" strike="noStrike" spc="-1">
                <a:solidFill>
                  <a:srgbClr val="1E6A39"/>
                </a:solidFill>
                <a:latin typeface="Times New Roman"/>
              </a:rPr>
              <a:t>a = 200</a:t>
            </a:r>
            <a:endParaRPr lang="en-US" sz="1800" b="0" strike="noStrike" spc="-1">
              <a:latin typeface="Arial"/>
            </a:endParaRPr>
          </a:p>
          <a:p>
            <a:pPr marL="457200">
              <a:lnSpc>
                <a:spcPct val="100000"/>
              </a:lnSpc>
              <a:spcAft>
                <a:spcPts val="400"/>
              </a:spcAft>
            </a:pPr>
            <a:r>
              <a:rPr lang="en-US" sz="1800" b="0" strike="noStrike" spc="-1">
                <a:solidFill>
                  <a:srgbClr val="1E6A39"/>
                </a:solidFill>
                <a:latin typeface="Times New Roman"/>
              </a:rPr>
              <a:t>b = 33</a:t>
            </a:r>
            <a:endParaRPr lang="en-US" sz="1800" b="0" strike="noStrike" spc="-1">
              <a:latin typeface="Arial"/>
            </a:endParaRPr>
          </a:p>
          <a:p>
            <a:pPr marL="457200">
              <a:lnSpc>
                <a:spcPct val="100000"/>
              </a:lnSpc>
              <a:spcAft>
                <a:spcPts val="400"/>
              </a:spcAft>
            </a:pPr>
            <a:r>
              <a:rPr lang="en-US" sz="1800" b="0" strike="noStrike" spc="-1">
                <a:solidFill>
                  <a:srgbClr val="1E6A39"/>
                </a:solidFill>
                <a:latin typeface="Times New Roman"/>
              </a:rPr>
              <a:t>if b &gt; a:</a:t>
            </a:r>
            <a:endParaRPr lang="en-US" sz="1800" b="0" strike="noStrike" spc="-1">
              <a:latin typeface="Arial"/>
            </a:endParaRPr>
          </a:p>
          <a:p>
            <a:pPr marL="457200">
              <a:lnSpc>
                <a:spcPct val="100000"/>
              </a:lnSpc>
              <a:spcAft>
                <a:spcPts val="400"/>
              </a:spcAft>
            </a:pPr>
            <a:r>
              <a:rPr lang="en-US" sz="1800" b="0" strike="noStrike" spc="-1">
                <a:solidFill>
                  <a:srgbClr val="1E6A39"/>
                </a:solidFill>
                <a:latin typeface="Times New Roman"/>
              </a:rPr>
              <a:t>  print("b is greater than a")</a:t>
            </a:r>
            <a:endParaRPr lang="en-US" sz="1800" b="0" strike="noStrike" spc="-1">
              <a:latin typeface="Arial"/>
            </a:endParaRPr>
          </a:p>
          <a:p>
            <a:pPr marL="457200">
              <a:lnSpc>
                <a:spcPct val="100000"/>
              </a:lnSpc>
              <a:spcAft>
                <a:spcPts val="400"/>
              </a:spcAft>
            </a:pPr>
            <a:r>
              <a:rPr lang="en-US" sz="1800" b="0" strike="noStrike" spc="-1">
                <a:solidFill>
                  <a:srgbClr val="1E6A39"/>
                </a:solidFill>
                <a:latin typeface="Times New Roman"/>
              </a:rPr>
              <a:t>elif a == b:</a:t>
            </a:r>
            <a:endParaRPr lang="en-US" sz="1800" b="0" strike="noStrike" spc="-1">
              <a:latin typeface="Arial"/>
            </a:endParaRPr>
          </a:p>
          <a:p>
            <a:pPr marL="457200">
              <a:lnSpc>
                <a:spcPct val="100000"/>
              </a:lnSpc>
              <a:spcAft>
                <a:spcPts val="400"/>
              </a:spcAft>
            </a:pPr>
            <a:r>
              <a:rPr lang="en-US" sz="1800" b="0" strike="noStrike" spc="-1">
                <a:solidFill>
                  <a:srgbClr val="1E6A39"/>
                </a:solidFill>
                <a:latin typeface="Times New Roman"/>
              </a:rPr>
              <a:t>  print("a and b are equal")</a:t>
            </a:r>
            <a:endParaRPr lang="en-US" sz="1800" b="0" strike="noStrike" spc="-1">
              <a:latin typeface="Arial"/>
            </a:endParaRPr>
          </a:p>
          <a:p>
            <a:pPr marL="457200">
              <a:lnSpc>
                <a:spcPct val="100000"/>
              </a:lnSpc>
              <a:spcAft>
                <a:spcPts val="400"/>
              </a:spcAft>
            </a:pPr>
            <a:r>
              <a:rPr lang="en-US" sz="1800" b="0" strike="noStrike" spc="-1">
                <a:solidFill>
                  <a:srgbClr val="1E6A39"/>
                </a:solidFill>
                <a:latin typeface="Times New Roman"/>
              </a:rPr>
              <a:t>else:</a:t>
            </a:r>
            <a:endParaRPr lang="en-US" sz="1800" b="0" strike="noStrike" spc="-1">
              <a:latin typeface="Arial"/>
            </a:endParaRPr>
          </a:p>
          <a:p>
            <a:pPr marL="457200">
              <a:lnSpc>
                <a:spcPct val="100000"/>
              </a:lnSpc>
              <a:spcAft>
                <a:spcPts val="400"/>
              </a:spcAft>
            </a:pPr>
            <a:r>
              <a:rPr lang="en-US" sz="1800" b="0" strike="noStrike" spc="-1">
                <a:solidFill>
                  <a:srgbClr val="1E6A39"/>
                </a:solidFill>
                <a:latin typeface="Times New Roman"/>
              </a:rPr>
              <a:t>  print("a is greater than b")</a:t>
            </a:r>
            <a:endParaRPr lang="en-US" sz="1800" b="0" strike="noStrike" spc="-1">
              <a:latin typeface="Arial"/>
            </a:endParaRPr>
          </a:p>
          <a:p>
            <a:pPr>
              <a:lnSpc>
                <a:spcPct val="100000"/>
              </a:lnSpc>
              <a:spcAft>
                <a:spcPts val="1001"/>
              </a:spcAft>
            </a:pPr>
            <a:r>
              <a:rPr lang="en-US" sz="1800" b="0" strike="noStrike" spc="-1">
                <a:solidFill>
                  <a:srgbClr val="3465A4"/>
                </a:solidFill>
                <a:latin typeface="Times New Roman"/>
              </a:rPr>
              <a:t>Answer: a is greater than b</a:t>
            </a:r>
            <a:endParaRPr lang="en-US" sz="1800" b="0" strike="noStrike" spc="-1">
              <a:latin typeface="Arial"/>
            </a:endParaRPr>
          </a:p>
        </p:txBody>
      </p:sp>
    </p:spTree>
  </p:cSld>
  <p:clrMapOvr>
    <a:masterClrMapping/>
  </p:clrMapOvr>
  <mc:AlternateContent xmlns:mc="http://schemas.openxmlformats.org/markup-compatibility/2006">
    <mc:Choice xmlns:p15="http://schemas.microsoft.com/office/powerpoint/2012/main" xmlns:p14="http://schemas.microsoft.com/office/powerpoint/2010/main" xmlns="" Requires="p14">
      <p:transition spd="slow" p14:dur="2000"/>
    </mc:Choice>
    <mc:Fallback>
      <p:transition spd="slow"/>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8" name="CustomShape 1"/>
          <p:cNvSpPr/>
          <p:nvPr/>
        </p:nvSpPr>
        <p:spPr>
          <a:xfrm>
            <a:off x="343080" y="57240"/>
            <a:ext cx="8457840" cy="4524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spcBef>
                <a:spcPts val="1199"/>
              </a:spcBef>
            </a:pPr>
            <a:r>
              <a:rPr lang="en-US" sz="1800" b="1" strike="noStrike" spc="-1">
                <a:solidFill>
                  <a:srgbClr val="FF0000"/>
                </a:solidFill>
                <a:latin typeface="Times New Roman"/>
              </a:rPr>
              <a:t>Short Hand If</a:t>
            </a:r>
            <a:endParaRPr lang="en-US" sz="1800" b="0" strike="noStrike" spc="-1">
              <a:latin typeface="Arial"/>
            </a:endParaRPr>
          </a:p>
          <a:p>
            <a:pPr>
              <a:lnSpc>
                <a:spcPct val="100000"/>
              </a:lnSpc>
              <a:spcBef>
                <a:spcPts val="1199"/>
              </a:spcBef>
            </a:pPr>
            <a:r>
              <a:rPr lang="en-US" sz="1800" b="0" strike="noStrike" spc="-1">
                <a:solidFill>
                  <a:srgbClr val="000000"/>
                </a:solidFill>
                <a:latin typeface="Times New Roman"/>
              </a:rPr>
              <a:t>If you have only one statement to execute, you can put it on the same line as the if statement.</a:t>
            </a:r>
            <a:endParaRPr lang="en-US" sz="1800" b="0" strike="noStrike" spc="-1">
              <a:latin typeface="Arial"/>
            </a:endParaRPr>
          </a:p>
          <a:p>
            <a:pPr>
              <a:lnSpc>
                <a:spcPct val="100000"/>
              </a:lnSpc>
              <a:spcBef>
                <a:spcPts val="1199"/>
              </a:spcBef>
            </a:pPr>
            <a:r>
              <a:rPr lang="en-US" sz="1800" b="1" strike="noStrike" spc="-1">
                <a:solidFill>
                  <a:srgbClr val="FF0000"/>
                </a:solidFill>
                <a:latin typeface="Times New Roman"/>
              </a:rPr>
              <a:t>Example: </a:t>
            </a:r>
            <a:r>
              <a:rPr lang="en-US" sz="1800" b="1" strike="noStrike" spc="-1">
                <a:solidFill>
                  <a:srgbClr val="000000"/>
                </a:solidFill>
                <a:latin typeface="Times New Roman"/>
              </a:rPr>
              <a:t>One line if statement</a:t>
            </a:r>
            <a:endParaRPr lang="en-US" sz="1800" b="0" strike="noStrike" spc="-1">
              <a:latin typeface="Arial"/>
            </a:endParaRPr>
          </a:p>
          <a:p>
            <a:pPr>
              <a:lnSpc>
                <a:spcPct val="100000"/>
              </a:lnSpc>
              <a:spcBef>
                <a:spcPts val="1199"/>
              </a:spcBef>
            </a:pPr>
            <a:r>
              <a:rPr lang="en-US" sz="1800" b="0" strike="noStrike" spc="-1">
                <a:solidFill>
                  <a:srgbClr val="1E6A39"/>
                </a:solidFill>
                <a:latin typeface="Times New Roman"/>
              </a:rPr>
              <a:t>if a &gt; b: print("a is greater than b")</a:t>
            </a:r>
            <a:endParaRPr lang="en-US" sz="1800" b="0" strike="noStrike" spc="-1">
              <a:latin typeface="Arial"/>
            </a:endParaRPr>
          </a:p>
          <a:p>
            <a:pPr>
              <a:lnSpc>
                <a:spcPct val="100000"/>
              </a:lnSpc>
              <a:spcBef>
                <a:spcPts val="1199"/>
              </a:spcBef>
            </a:pPr>
            <a:r>
              <a:rPr lang="en-US" sz="1800" b="1" strike="noStrike" spc="-1">
                <a:solidFill>
                  <a:srgbClr val="FF0000"/>
                </a:solidFill>
                <a:latin typeface="Times New Roman"/>
              </a:rPr>
              <a:t>Short Hand If ... Else</a:t>
            </a:r>
            <a:endParaRPr lang="en-US" sz="1800" b="0" strike="noStrike" spc="-1">
              <a:latin typeface="Arial"/>
            </a:endParaRPr>
          </a:p>
          <a:p>
            <a:pPr>
              <a:lnSpc>
                <a:spcPct val="100000"/>
              </a:lnSpc>
              <a:spcBef>
                <a:spcPts val="1199"/>
              </a:spcBef>
            </a:pPr>
            <a:r>
              <a:rPr lang="en-US" sz="1800" b="0" strike="noStrike" spc="-1">
                <a:solidFill>
                  <a:srgbClr val="000000"/>
                </a:solidFill>
                <a:latin typeface="Times New Roman"/>
              </a:rPr>
              <a:t>If you have only one statement to execute, one for if, and one for else, you can put it all on the same line:</a:t>
            </a:r>
            <a:endParaRPr lang="en-US" sz="1800" b="0" strike="noStrike" spc="-1">
              <a:latin typeface="Arial"/>
            </a:endParaRPr>
          </a:p>
          <a:p>
            <a:pPr>
              <a:lnSpc>
                <a:spcPct val="100000"/>
              </a:lnSpc>
              <a:spcBef>
                <a:spcPts val="1199"/>
              </a:spcBef>
            </a:pPr>
            <a:r>
              <a:rPr lang="en-US" sz="1800" b="1" strike="noStrike" spc="-1">
                <a:solidFill>
                  <a:srgbClr val="FF0000"/>
                </a:solidFill>
                <a:latin typeface="Times New Roman"/>
              </a:rPr>
              <a:t>Example: </a:t>
            </a:r>
            <a:r>
              <a:rPr lang="en-US" sz="1800" b="1" strike="noStrike" spc="-1">
                <a:solidFill>
                  <a:srgbClr val="000000"/>
                </a:solidFill>
                <a:latin typeface="Times New Roman"/>
              </a:rPr>
              <a:t>One line if else statement</a:t>
            </a:r>
            <a:endParaRPr lang="en-US" sz="1800" b="0" strike="noStrike" spc="-1">
              <a:latin typeface="Arial"/>
            </a:endParaRPr>
          </a:p>
          <a:p>
            <a:pPr>
              <a:lnSpc>
                <a:spcPct val="100000"/>
              </a:lnSpc>
              <a:spcBef>
                <a:spcPts val="601"/>
              </a:spcBef>
            </a:pPr>
            <a:r>
              <a:rPr lang="en-US" sz="1800" b="0" strike="noStrike" spc="-1">
                <a:solidFill>
                  <a:srgbClr val="1E6A39"/>
                </a:solidFill>
                <a:latin typeface="Times New Roman"/>
              </a:rPr>
              <a:t>a = 2</a:t>
            </a:r>
            <a:endParaRPr lang="en-US" sz="1800" b="0" strike="noStrike" spc="-1">
              <a:latin typeface="Arial"/>
            </a:endParaRPr>
          </a:p>
          <a:p>
            <a:pPr>
              <a:lnSpc>
                <a:spcPct val="100000"/>
              </a:lnSpc>
              <a:spcBef>
                <a:spcPts val="601"/>
              </a:spcBef>
            </a:pPr>
            <a:r>
              <a:rPr lang="en-US" sz="1800" b="0" strike="noStrike" spc="-1">
                <a:solidFill>
                  <a:srgbClr val="1E6A39"/>
                </a:solidFill>
                <a:latin typeface="Times New Roman"/>
              </a:rPr>
              <a:t>b = 330</a:t>
            </a:r>
            <a:endParaRPr lang="en-US" sz="1800" b="0" strike="noStrike" spc="-1">
              <a:latin typeface="Arial"/>
            </a:endParaRPr>
          </a:p>
          <a:p>
            <a:pPr>
              <a:lnSpc>
                <a:spcPct val="100000"/>
              </a:lnSpc>
              <a:spcBef>
                <a:spcPts val="601"/>
              </a:spcBef>
            </a:pPr>
            <a:r>
              <a:rPr lang="en-US" sz="1800" b="0" strike="noStrike" spc="-1">
                <a:solidFill>
                  <a:srgbClr val="1E6A39"/>
                </a:solidFill>
                <a:latin typeface="Times New Roman"/>
              </a:rPr>
              <a:t>print("A") if a &gt; b else print("B")</a:t>
            </a:r>
            <a:endParaRPr lang="en-US" sz="1800" b="0" strike="noStrike" spc="-1">
              <a:latin typeface="Arial"/>
            </a:endParaRPr>
          </a:p>
        </p:txBody>
      </p:sp>
    </p:spTree>
  </p:cSld>
  <p:clrMapOvr>
    <a:masterClrMapping/>
  </p:clrMapOvr>
  <mc:AlternateContent xmlns:mc="http://schemas.openxmlformats.org/markup-compatibility/2006">
    <mc:Choice xmlns:p15="http://schemas.microsoft.com/office/powerpoint/2012/main" xmlns:p14="http://schemas.microsoft.com/office/powerpoint/2010/main" xmlns="" Requires="p14">
      <p:transition spd="slow" p14:dur="2000"/>
    </mc:Choice>
    <mc:Fallback>
      <p:transition spd="slow"/>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 name="CustomShape 1"/>
          <p:cNvSpPr/>
          <p:nvPr/>
        </p:nvSpPr>
        <p:spPr>
          <a:xfrm>
            <a:off x="0" y="0"/>
            <a:ext cx="3276360" cy="5143320"/>
          </a:xfrm>
          <a:custGeom>
            <a:avLst/>
            <a:gdLst/>
            <a:ahLst/>
            <a:cxnLst/>
            <a:rect l="l" t="t" r="r" b="b"/>
            <a:pathLst>
              <a:path w="3276600" h="5143500">
                <a:moveTo>
                  <a:pt x="0" y="5143499"/>
                </a:moveTo>
                <a:lnTo>
                  <a:pt x="3276599" y="5143499"/>
                </a:lnTo>
                <a:lnTo>
                  <a:pt x="3276599" y="0"/>
                </a:lnTo>
                <a:lnTo>
                  <a:pt x="0" y="0"/>
                </a:lnTo>
                <a:lnTo>
                  <a:pt x="0" y="5143499"/>
                </a:lnTo>
                <a:close/>
              </a:path>
            </a:pathLst>
          </a:custGeom>
          <a:solidFill>
            <a:srgbClr val="0C343D"/>
          </a:solidFill>
          <a:ln>
            <a:noFill/>
          </a:ln>
        </p:spPr>
        <p:style>
          <a:lnRef idx="0">
            <a:scrgbClr r="0" g="0" b="0"/>
          </a:lnRef>
          <a:fillRef idx="0">
            <a:scrgbClr r="0" g="0" b="0"/>
          </a:fillRef>
          <a:effectRef idx="0">
            <a:scrgbClr r="0" g="0" b="0"/>
          </a:effectRef>
          <a:fontRef idx="minor"/>
        </p:style>
      </p:sp>
      <p:sp>
        <p:nvSpPr>
          <p:cNvPr id="217" name="CustomShape 2"/>
          <p:cNvSpPr/>
          <p:nvPr/>
        </p:nvSpPr>
        <p:spPr>
          <a:xfrm>
            <a:off x="3276720" y="0"/>
            <a:ext cx="5866920" cy="5143320"/>
          </a:xfrm>
          <a:custGeom>
            <a:avLst/>
            <a:gdLst/>
            <a:ahLst/>
            <a:cxnLst/>
            <a:rect l="l" t="t" r="r" b="b"/>
            <a:pathLst>
              <a:path w="5867400" h="5143500">
                <a:moveTo>
                  <a:pt x="0" y="5143499"/>
                </a:moveTo>
                <a:lnTo>
                  <a:pt x="5867399" y="5143499"/>
                </a:lnTo>
                <a:lnTo>
                  <a:pt x="5867399" y="0"/>
                </a:lnTo>
                <a:lnTo>
                  <a:pt x="0" y="0"/>
                </a:lnTo>
                <a:lnTo>
                  <a:pt x="0" y="5143499"/>
                </a:lnTo>
                <a:close/>
              </a:path>
            </a:pathLst>
          </a:custGeom>
          <a:solidFill>
            <a:srgbClr val="FAFAFA"/>
          </a:solidFill>
          <a:ln>
            <a:noFill/>
          </a:ln>
        </p:spPr>
        <p:style>
          <a:lnRef idx="0">
            <a:scrgbClr r="0" g="0" b="0"/>
          </a:lnRef>
          <a:fillRef idx="0">
            <a:scrgbClr r="0" g="0" b="0"/>
          </a:fillRef>
          <a:effectRef idx="0">
            <a:scrgbClr r="0" g="0" b="0"/>
          </a:effectRef>
          <a:fontRef idx="minor"/>
        </p:style>
      </p:sp>
      <p:sp>
        <p:nvSpPr>
          <p:cNvPr id="218" name="CustomShape 3"/>
          <p:cNvSpPr/>
          <p:nvPr/>
        </p:nvSpPr>
        <p:spPr>
          <a:xfrm>
            <a:off x="3276720" y="0"/>
            <a:ext cx="108360" cy="5142960"/>
          </a:xfrm>
          <a:prstGeom prst="rect">
            <a:avLst/>
          </a:prstGeom>
          <a:blipFill rotWithShape="0">
            <a:blip r:embed="rId2"/>
            <a:stretch>
              <a:fillRect/>
            </a:stretch>
          </a:blipFill>
          <a:ln>
            <a:noFill/>
          </a:ln>
        </p:spPr>
        <p:style>
          <a:lnRef idx="0">
            <a:scrgbClr r="0" g="0" b="0"/>
          </a:lnRef>
          <a:fillRef idx="0">
            <a:scrgbClr r="0" g="0" b="0"/>
          </a:fillRef>
          <a:effectRef idx="0">
            <a:scrgbClr r="0" g="0" b="0"/>
          </a:effectRef>
          <a:fontRef idx="minor"/>
        </p:style>
      </p:sp>
      <p:sp>
        <p:nvSpPr>
          <p:cNvPr id="219" name="TextShape 4"/>
          <p:cNvSpPr txBox="1"/>
          <p:nvPr/>
        </p:nvSpPr>
        <p:spPr>
          <a:xfrm>
            <a:off x="299160" y="1659240"/>
            <a:ext cx="2439360" cy="2114640"/>
          </a:xfrm>
          <a:prstGeom prst="rect">
            <a:avLst/>
          </a:prstGeom>
          <a:noFill/>
          <a:ln>
            <a:noFill/>
          </a:ln>
        </p:spPr>
        <p:txBody>
          <a:bodyPr lIns="0" tIns="12600" rIns="0" bIns="0">
            <a:spAutoFit/>
          </a:bodyPr>
          <a:lstStyle/>
          <a:p>
            <a:pPr marL="12600">
              <a:lnSpc>
                <a:spcPct val="115000"/>
              </a:lnSpc>
              <a:spcBef>
                <a:spcPts val="99"/>
              </a:spcBef>
            </a:pPr>
            <a:r>
              <a:rPr lang="en-US" sz="4000" b="0" strike="noStrike" spc="-106">
                <a:solidFill>
                  <a:srgbClr val="FFFFFF"/>
                </a:solidFill>
                <a:latin typeface="Times New Roman"/>
              </a:rPr>
              <a:t>MACHINE  </a:t>
            </a:r>
            <a:r>
              <a:rPr lang="en-US" sz="4000" b="0" strike="noStrike" spc="-185">
                <a:solidFill>
                  <a:srgbClr val="FFFFFF"/>
                </a:solidFill>
                <a:latin typeface="Times New Roman"/>
              </a:rPr>
              <a:t>LEARNING</a:t>
            </a:r>
            <a:endParaRPr lang="en-US" sz="4000" b="0" strike="noStrike" spc="-1">
              <a:solidFill>
                <a:srgbClr val="000000"/>
              </a:solidFill>
              <a:latin typeface="Calibri"/>
            </a:endParaRPr>
          </a:p>
        </p:txBody>
      </p:sp>
      <p:sp>
        <p:nvSpPr>
          <p:cNvPr id="220" name="CustomShape 5"/>
          <p:cNvSpPr/>
          <p:nvPr/>
        </p:nvSpPr>
        <p:spPr>
          <a:xfrm>
            <a:off x="3375360" y="1083960"/>
            <a:ext cx="5514480" cy="2916360"/>
          </a:xfrm>
          <a:prstGeom prst="rect">
            <a:avLst/>
          </a:prstGeom>
          <a:blipFill rotWithShape="0">
            <a:blip r:embed="rId3"/>
            <a:stretch>
              <a:fillRect/>
            </a:stretch>
          </a:blipFill>
          <a:ln>
            <a:noFill/>
          </a:ln>
        </p:spPr>
        <p:style>
          <a:lnRef idx="0">
            <a:scrgbClr r="0" g="0" b="0"/>
          </a:lnRef>
          <a:fillRef idx="0">
            <a:scrgbClr r="0" g="0" b="0"/>
          </a:fillRef>
          <a:effectRef idx="0">
            <a:scrgbClr r="0" g="0" b="0"/>
          </a:effectRef>
          <a:fontRef idx="minor"/>
        </p:style>
      </p:sp>
    </p:spTree>
  </p:cSld>
  <p:clrMapOvr>
    <a:masterClrMapping/>
  </p:clrMapOvr>
  <mc:AlternateContent xmlns:mc="http://schemas.openxmlformats.org/markup-compatibility/2006">
    <mc:Choice xmlns:p15="http://schemas.microsoft.com/office/powerpoint/2012/main" xmlns:p14="http://schemas.microsoft.com/office/powerpoint/2010/main" xmlns="" Requires="p14">
      <p:transition spd="slow" p14:dur="2000"/>
    </mc:Choice>
    <mc:Fallback>
      <p:transition spd="slow"/>
    </mc:Fallback>
  </mc:AlternateContent>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 name="CustomShape 1"/>
          <p:cNvSpPr/>
          <p:nvPr/>
        </p:nvSpPr>
        <p:spPr>
          <a:xfrm>
            <a:off x="533520" y="666720"/>
            <a:ext cx="8229240" cy="2600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spcBef>
                <a:spcPts val="601"/>
              </a:spcBef>
              <a:spcAft>
                <a:spcPts val="1001"/>
              </a:spcAft>
            </a:pPr>
            <a:r>
              <a:rPr lang="en-US" sz="1800" b="0" strike="noStrike" spc="-1">
                <a:solidFill>
                  <a:srgbClr val="000000"/>
                </a:solidFill>
                <a:latin typeface="Times New Roman"/>
              </a:rPr>
              <a:t>This technique is known as</a:t>
            </a:r>
            <a:r>
              <a:rPr lang="en-US" sz="1800" b="1" strike="noStrike" spc="-1">
                <a:solidFill>
                  <a:srgbClr val="000000"/>
                </a:solidFill>
                <a:latin typeface="Times New Roman"/>
              </a:rPr>
              <a:t> Ternary Operators, or Conditional Expressions.</a:t>
            </a:r>
            <a:endParaRPr lang="en-US" sz="1800" b="0" strike="noStrike" spc="-1">
              <a:latin typeface="Arial"/>
            </a:endParaRPr>
          </a:p>
          <a:p>
            <a:pPr>
              <a:lnSpc>
                <a:spcPct val="100000"/>
              </a:lnSpc>
              <a:spcBef>
                <a:spcPts val="601"/>
              </a:spcBef>
              <a:spcAft>
                <a:spcPts val="1001"/>
              </a:spcAft>
            </a:pPr>
            <a:r>
              <a:rPr lang="en-US" sz="1800" b="0" strike="noStrike" spc="-1">
                <a:solidFill>
                  <a:srgbClr val="000000"/>
                </a:solidFill>
                <a:latin typeface="Times New Roman"/>
              </a:rPr>
              <a:t>You can also have multiple else statements on the same line:</a:t>
            </a:r>
            <a:endParaRPr lang="en-US" sz="1800" b="0" strike="noStrike" spc="-1">
              <a:latin typeface="Arial"/>
            </a:endParaRPr>
          </a:p>
          <a:p>
            <a:pPr>
              <a:lnSpc>
                <a:spcPct val="100000"/>
              </a:lnSpc>
              <a:spcBef>
                <a:spcPts val="601"/>
              </a:spcBef>
              <a:spcAft>
                <a:spcPts val="1001"/>
              </a:spcAft>
            </a:pPr>
            <a:r>
              <a:rPr lang="en-US" sz="1800" b="1" strike="noStrike" spc="-1">
                <a:solidFill>
                  <a:srgbClr val="FF0000"/>
                </a:solidFill>
                <a:latin typeface="Times New Roman"/>
              </a:rPr>
              <a:t>Example: </a:t>
            </a:r>
            <a:r>
              <a:rPr lang="en-US" sz="1800" b="1" strike="noStrike" spc="-1">
                <a:solidFill>
                  <a:srgbClr val="000000"/>
                </a:solidFill>
                <a:latin typeface="Times New Roman"/>
              </a:rPr>
              <a:t>One line if else statement, with 3 conditions</a:t>
            </a:r>
            <a:endParaRPr lang="en-US" sz="1800" b="0" strike="noStrike" spc="-1">
              <a:latin typeface="Arial"/>
            </a:endParaRPr>
          </a:p>
          <a:p>
            <a:pPr marL="457200">
              <a:lnSpc>
                <a:spcPct val="100000"/>
              </a:lnSpc>
              <a:spcBef>
                <a:spcPts val="601"/>
              </a:spcBef>
              <a:spcAft>
                <a:spcPts val="400"/>
              </a:spcAft>
            </a:pPr>
            <a:r>
              <a:rPr lang="en-US" sz="1800" b="0" strike="noStrike" spc="-1">
                <a:solidFill>
                  <a:srgbClr val="1E6A39"/>
                </a:solidFill>
                <a:latin typeface="Times New Roman"/>
              </a:rPr>
              <a:t>a = 330</a:t>
            </a:r>
            <a:endParaRPr lang="en-US" sz="1800" b="0" strike="noStrike" spc="-1">
              <a:latin typeface="Arial"/>
            </a:endParaRPr>
          </a:p>
          <a:p>
            <a:pPr marL="457200">
              <a:lnSpc>
                <a:spcPct val="100000"/>
              </a:lnSpc>
              <a:spcBef>
                <a:spcPts val="601"/>
              </a:spcBef>
              <a:spcAft>
                <a:spcPts val="400"/>
              </a:spcAft>
            </a:pPr>
            <a:r>
              <a:rPr lang="en-US" sz="1800" b="0" strike="noStrike" spc="-1">
                <a:solidFill>
                  <a:srgbClr val="1E6A39"/>
                </a:solidFill>
                <a:latin typeface="Times New Roman"/>
              </a:rPr>
              <a:t>b = 330</a:t>
            </a:r>
            <a:endParaRPr lang="en-US" sz="1800" b="0" strike="noStrike" spc="-1">
              <a:latin typeface="Arial"/>
            </a:endParaRPr>
          </a:p>
          <a:p>
            <a:pPr marL="457200">
              <a:lnSpc>
                <a:spcPct val="100000"/>
              </a:lnSpc>
              <a:spcBef>
                <a:spcPts val="601"/>
              </a:spcBef>
              <a:spcAft>
                <a:spcPts val="400"/>
              </a:spcAft>
            </a:pPr>
            <a:r>
              <a:rPr lang="en-US" sz="1800" b="0" strike="noStrike" spc="-1">
                <a:solidFill>
                  <a:srgbClr val="1E6A39"/>
                </a:solidFill>
                <a:latin typeface="Times New Roman"/>
              </a:rPr>
              <a:t>print("A") if a &gt; b else print("=") if a == b else print("B")</a:t>
            </a:r>
            <a:endParaRPr lang="en-US" sz="1800" b="0" strike="noStrike" spc="-1">
              <a:latin typeface="Arial"/>
            </a:endParaRPr>
          </a:p>
        </p:txBody>
      </p:sp>
    </p:spTree>
  </p:cSld>
  <p:clrMapOvr>
    <a:masterClrMapping/>
  </p:clrMapOvr>
  <mc:AlternateContent xmlns:mc="http://schemas.openxmlformats.org/markup-compatibility/2006">
    <mc:Choice xmlns:p15="http://schemas.microsoft.com/office/powerpoint/2012/main" xmlns:p14="http://schemas.microsoft.com/office/powerpoint/2010/main" xmlns="" Requires="p14">
      <p:transition spd="slow" p14:dur="2000"/>
    </mc:Choice>
    <mc:Fallback>
      <p:transition spd="slow"/>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 name="CustomShape 1"/>
          <p:cNvSpPr/>
          <p:nvPr/>
        </p:nvSpPr>
        <p:spPr>
          <a:xfrm>
            <a:off x="723960" y="65160"/>
            <a:ext cx="8115120" cy="4479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800" b="1" strike="noStrike" spc="-1">
                <a:solidFill>
                  <a:srgbClr val="FF0000"/>
                </a:solidFill>
                <a:latin typeface="Times New Roman"/>
              </a:rPr>
              <a:t>And</a:t>
            </a:r>
            <a:endParaRPr lang="en-US" sz="1800" b="0" strike="noStrike" spc="-1">
              <a:latin typeface="Arial"/>
            </a:endParaRPr>
          </a:p>
          <a:p>
            <a:pPr>
              <a:lnSpc>
                <a:spcPct val="100000"/>
              </a:lnSpc>
            </a:pPr>
            <a:r>
              <a:rPr lang="en-US" sz="1800" b="0" strike="noStrike" spc="-1">
                <a:solidFill>
                  <a:srgbClr val="000000"/>
                </a:solidFill>
                <a:latin typeface="Times New Roman"/>
              </a:rPr>
              <a:t>The and keyword is a logical operator, and is used to combine conditional statements:</a:t>
            </a:r>
            <a:endParaRPr lang="en-US" sz="1800" b="0" strike="noStrike" spc="-1">
              <a:latin typeface="Arial"/>
            </a:endParaRPr>
          </a:p>
          <a:p>
            <a:pPr>
              <a:lnSpc>
                <a:spcPct val="100000"/>
              </a:lnSpc>
            </a:pPr>
            <a:r>
              <a:rPr lang="en-US" sz="1800" b="1" strike="noStrike" spc="-1">
                <a:solidFill>
                  <a:srgbClr val="FF0000"/>
                </a:solidFill>
                <a:latin typeface="Times New Roman"/>
              </a:rPr>
              <a:t>Example: </a:t>
            </a:r>
            <a:r>
              <a:rPr lang="en-US" sz="1800" b="1" strike="noStrike" spc="-1">
                <a:solidFill>
                  <a:srgbClr val="000000"/>
                </a:solidFill>
                <a:latin typeface="Times New Roman"/>
              </a:rPr>
              <a:t>Test if a is greater than b, AND if c is greater than a</a:t>
            </a:r>
            <a:endParaRPr lang="en-US" sz="1800" b="0" strike="noStrike" spc="-1">
              <a:latin typeface="Arial"/>
            </a:endParaRPr>
          </a:p>
          <a:p>
            <a:pPr marL="457200">
              <a:lnSpc>
                <a:spcPct val="100000"/>
              </a:lnSpc>
            </a:pPr>
            <a:r>
              <a:rPr lang="en-US" sz="1800" b="0" strike="noStrike" spc="-1">
                <a:solidFill>
                  <a:srgbClr val="158466"/>
                </a:solidFill>
                <a:latin typeface="Times New Roman"/>
              </a:rPr>
              <a:t>a = 200</a:t>
            </a:r>
            <a:endParaRPr lang="en-US" sz="1800" b="0" strike="noStrike" spc="-1">
              <a:latin typeface="Arial"/>
            </a:endParaRPr>
          </a:p>
          <a:p>
            <a:pPr marL="457200">
              <a:lnSpc>
                <a:spcPct val="100000"/>
              </a:lnSpc>
            </a:pPr>
            <a:r>
              <a:rPr lang="en-US" sz="1800" b="0" strike="noStrike" spc="-1">
                <a:solidFill>
                  <a:srgbClr val="158466"/>
                </a:solidFill>
                <a:latin typeface="Times New Roman"/>
              </a:rPr>
              <a:t>b = 33</a:t>
            </a:r>
            <a:endParaRPr lang="en-US" sz="1800" b="0" strike="noStrike" spc="-1">
              <a:latin typeface="Arial"/>
            </a:endParaRPr>
          </a:p>
          <a:p>
            <a:pPr marL="457200">
              <a:lnSpc>
                <a:spcPct val="100000"/>
              </a:lnSpc>
            </a:pPr>
            <a:r>
              <a:rPr lang="en-US" sz="1800" b="0" strike="noStrike" spc="-1">
                <a:solidFill>
                  <a:srgbClr val="158466"/>
                </a:solidFill>
                <a:latin typeface="Times New Roman"/>
              </a:rPr>
              <a:t>c = 500</a:t>
            </a:r>
            <a:endParaRPr lang="en-US" sz="1800" b="0" strike="noStrike" spc="-1">
              <a:latin typeface="Arial"/>
            </a:endParaRPr>
          </a:p>
          <a:p>
            <a:pPr marL="457200">
              <a:lnSpc>
                <a:spcPct val="100000"/>
              </a:lnSpc>
            </a:pPr>
            <a:r>
              <a:rPr lang="en-US" sz="1800" b="0" strike="noStrike" spc="-1">
                <a:solidFill>
                  <a:srgbClr val="158466"/>
                </a:solidFill>
                <a:latin typeface="Times New Roman"/>
              </a:rPr>
              <a:t>if a &gt; b and c &gt; a:</a:t>
            </a:r>
            <a:endParaRPr lang="en-US" sz="1800" b="0" strike="noStrike" spc="-1">
              <a:latin typeface="Arial"/>
            </a:endParaRPr>
          </a:p>
          <a:p>
            <a:pPr marL="457200">
              <a:lnSpc>
                <a:spcPct val="100000"/>
              </a:lnSpc>
            </a:pPr>
            <a:r>
              <a:rPr lang="en-US" sz="1800" b="0" strike="noStrike" spc="-1">
                <a:solidFill>
                  <a:srgbClr val="158466"/>
                </a:solidFill>
                <a:latin typeface="Times New Roman"/>
              </a:rPr>
              <a:t>  print("Both conditions are True")</a:t>
            </a:r>
            <a:endParaRPr lang="en-US" sz="1800" b="0" strike="noStrike" spc="-1">
              <a:latin typeface="Arial"/>
            </a:endParaRPr>
          </a:p>
          <a:p>
            <a:pPr>
              <a:lnSpc>
                <a:spcPct val="100000"/>
              </a:lnSpc>
            </a:pPr>
            <a:r>
              <a:rPr lang="en-US" sz="1800" b="1" strike="noStrike" spc="-1">
                <a:solidFill>
                  <a:srgbClr val="FF0000"/>
                </a:solidFill>
                <a:latin typeface="Times New Roman"/>
              </a:rPr>
              <a:t>Or</a:t>
            </a:r>
            <a:endParaRPr lang="en-US" sz="1800" b="0" strike="noStrike" spc="-1">
              <a:latin typeface="Arial"/>
            </a:endParaRPr>
          </a:p>
          <a:p>
            <a:pPr>
              <a:lnSpc>
                <a:spcPct val="100000"/>
              </a:lnSpc>
            </a:pPr>
            <a:r>
              <a:rPr lang="en-US" sz="1800" b="0" strike="noStrike" spc="-1">
                <a:solidFill>
                  <a:srgbClr val="000000"/>
                </a:solidFill>
                <a:latin typeface="Times New Roman"/>
              </a:rPr>
              <a:t>The or keyword is a logical operator, and is used to combine conditional statements:</a:t>
            </a:r>
            <a:endParaRPr lang="en-US" sz="1800" b="0" strike="noStrike" spc="-1">
              <a:latin typeface="Arial"/>
            </a:endParaRPr>
          </a:p>
          <a:p>
            <a:pPr>
              <a:lnSpc>
                <a:spcPct val="100000"/>
              </a:lnSpc>
            </a:pPr>
            <a:r>
              <a:rPr lang="en-US" sz="1800" b="1" strike="noStrike" spc="-1">
                <a:solidFill>
                  <a:srgbClr val="FF0000"/>
                </a:solidFill>
                <a:latin typeface="Times New Roman"/>
              </a:rPr>
              <a:t>Example: </a:t>
            </a:r>
            <a:r>
              <a:rPr lang="en-US" sz="1800" b="1" strike="noStrike" spc="-1">
                <a:solidFill>
                  <a:srgbClr val="000000"/>
                </a:solidFill>
                <a:latin typeface="Times New Roman"/>
              </a:rPr>
              <a:t>Test if a is greater than b, OR if a is greater than c</a:t>
            </a:r>
            <a:endParaRPr lang="en-US" sz="1800" b="0" strike="noStrike" spc="-1">
              <a:latin typeface="Arial"/>
            </a:endParaRPr>
          </a:p>
          <a:p>
            <a:pPr marL="457200">
              <a:lnSpc>
                <a:spcPct val="100000"/>
              </a:lnSpc>
            </a:pPr>
            <a:r>
              <a:rPr lang="en-US" sz="1800" b="0" strike="noStrike" spc="-1">
                <a:solidFill>
                  <a:srgbClr val="158466"/>
                </a:solidFill>
                <a:latin typeface="Times New Roman"/>
              </a:rPr>
              <a:t>a = 200</a:t>
            </a:r>
            <a:endParaRPr lang="en-US" sz="1800" b="0" strike="noStrike" spc="-1">
              <a:latin typeface="Arial"/>
            </a:endParaRPr>
          </a:p>
          <a:p>
            <a:pPr marL="457200">
              <a:lnSpc>
                <a:spcPct val="100000"/>
              </a:lnSpc>
            </a:pPr>
            <a:r>
              <a:rPr lang="en-US" sz="1800" b="0" strike="noStrike" spc="-1">
                <a:solidFill>
                  <a:srgbClr val="158466"/>
                </a:solidFill>
                <a:latin typeface="Times New Roman"/>
              </a:rPr>
              <a:t>b = 33</a:t>
            </a:r>
            <a:endParaRPr lang="en-US" sz="1800" b="0" strike="noStrike" spc="-1">
              <a:latin typeface="Arial"/>
            </a:endParaRPr>
          </a:p>
          <a:p>
            <a:pPr marL="457200">
              <a:lnSpc>
                <a:spcPct val="100000"/>
              </a:lnSpc>
            </a:pPr>
            <a:r>
              <a:rPr lang="en-US" sz="1800" b="0" strike="noStrike" spc="-1">
                <a:solidFill>
                  <a:srgbClr val="158466"/>
                </a:solidFill>
                <a:latin typeface="Times New Roman"/>
              </a:rPr>
              <a:t>c = 500</a:t>
            </a:r>
            <a:endParaRPr lang="en-US" sz="1800" b="0" strike="noStrike" spc="-1">
              <a:latin typeface="Arial"/>
            </a:endParaRPr>
          </a:p>
          <a:p>
            <a:pPr marL="457200">
              <a:lnSpc>
                <a:spcPct val="100000"/>
              </a:lnSpc>
            </a:pPr>
            <a:r>
              <a:rPr lang="en-US" sz="1800" b="0" strike="noStrike" spc="-1">
                <a:solidFill>
                  <a:srgbClr val="158466"/>
                </a:solidFill>
                <a:latin typeface="Times New Roman"/>
              </a:rPr>
              <a:t>if a &gt; b or a &gt; c:</a:t>
            </a:r>
            <a:endParaRPr lang="en-US" sz="1800" b="0" strike="noStrike" spc="-1">
              <a:latin typeface="Arial"/>
            </a:endParaRPr>
          </a:p>
          <a:p>
            <a:pPr marL="457200">
              <a:lnSpc>
                <a:spcPct val="100000"/>
              </a:lnSpc>
            </a:pPr>
            <a:r>
              <a:rPr lang="en-US" sz="1800" b="0" strike="noStrike" spc="-1">
                <a:solidFill>
                  <a:srgbClr val="158466"/>
                </a:solidFill>
                <a:latin typeface="Times New Roman"/>
              </a:rPr>
              <a:t>  print("At least one of the conditions is True")</a:t>
            </a:r>
            <a:endParaRPr lang="en-US" sz="1800" b="0" strike="noStrike" spc="-1">
              <a:latin typeface="Arial"/>
            </a:endParaRPr>
          </a:p>
        </p:txBody>
      </p:sp>
    </p:spTree>
  </p:cSld>
  <p:clrMapOvr>
    <a:masterClrMapping/>
  </p:clrMapOvr>
  <mc:AlternateContent xmlns:mc="http://schemas.openxmlformats.org/markup-compatibility/2006">
    <mc:Choice xmlns:p15="http://schemas.microsoft.com/office/powerpoint/2012/main" xmlns:p14="http://schemas.microsoft.com/office/powerpoint/2010/main" xmlns="" Requires="p14">
      <p:transition spd="slow" p14:dur="2000"/>
    </mc:Choice>
    <mc:Fallback>
      <p:transition spd="slow"/>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1" name="CustomShape 1"/>
          <p:cNvSpPr/>
          <p:nvPr/>
        </p:nvSpPr>
        <p:spPr>
          <a:xfrm>
            <a:off x="533520" y="440280"/>
            <a:ext cx="8076960" cy="42217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spcBef>
                <a:spcPts val="601"/>
              </a:spcBef>
            </a:pPr>
            <a:r>
              <a:rPr lang="en-US" sz="1800" b="1" strike="noStrike" spc="-1">
                <a:solidFill>
                  <a:srgbClr val="FF0000"/>
                </a:solidFill>
                <a:latin typeface="Times New Roman"/>
              </a:rPr>
              <a:t>Nested If</a:t>
            </a:r>
            <a:endParaRPr lang="en-US" sz="1800" b="0" strike="noStrike" spc="-1">
              <a:latin typeface="Arial"/>
            </a:endParaRPr>
          </a:p>
          <a:p>
            <a:pPr algn="just">
              <a:lnSpc>
                <a:spcPct val="100000"/>
              </a:lnSpc>
              <a:spcBef>
                <a:spcPts val="601"/>
              </a:spcBef>
            </a:pPr>
            <a:r>
              <a:rPr lang="en-US" sz="1800" b="0" strike="noStrike" spc="-1">
                <a:solidFill>
                  <a:srgbClr val="000000"/>
                </a:solidFill>
                <a:latin typeface="Times New Roman"/>
              </a:rPr>
              <a:t>You can have if statements inside if statements, this is called nested if statements.</a:t>
            </a:r>
            <a:endParaRPr lang="en-US" sz="1800" b="0" strike="noStrike" spc="-1">
              <a:latin typeface="Arial"/>
            </a:endParaRPr>
          </a:p>
          <a:p>
            <a:pPr>
              <a:lnSpc>
                <a:spcPct val="100000"/>
              </a:lnSpc>
              <a:spcBef>
                <a:spcPts val="601"/>
              </a:spcBef>
            </a:pPr>
            <a:r>
              <a:rPr lang="en-US" sz="1800" b="1" strike="noStrike" spc="-1">
                <a:solidFill>
                  <a:srgbClr val="FF0000"/>
                </a:solidFill>
                <a:latin typeface="Times New Roman"/>
              </a:rPr>
              <a:t>Example</a:t>
            </a:r>
            <a:endParaRPr lang="en-US" sz="1800" b="0" strike="noStrike" spc="-1">
              <a:latin typeface="Arial"/>
            </a:endParaRPr>
          </a:p>
          <a:p>
            <a:pPr marL="457200">
              <a:lnSpc>
                <a:spcPct val="100000"/>
              </a:lnSpc>
              <a:spcBef>
                <a:spcPts val="601"/>
              </a:spcBef>
            </a:pPr>
            <a:r>
              <a:rPr lang="en-US" sz="1800" b="0" strike="noStrike" spc="-1">
                <a:solidFill>
                  <a:srgbClr val="1E6A39"/>
                </a:solidFill>
                <a:latin typeface="Times New Roman"/>
              </a:rPr>
              <a:t>x = 41</a:t>
            </a:r>
            <a:endParaRPr lang="en-US" sz="1800" b="0" strike="noStrike" spc="-1">
              <a:latin typeface="Arial"/>
            </a:endParaRPr>
          </a:p>
          <a:p>
            <a:pPr marL="457200">
              <a:lnSpc>
                <a:spcPct val="100000"/>
              </a:lnSpc>
              <a:spcBef>
                <a:spcPts val="601"/>
              </a:spcBef>
            </a:pPr>
            <a:r>
              <a:rPr lang="en-US" sz="1800" b="0" strike="noStrike" spc="-1">
                <a:solidFill>
                  <a:srgbClr val="1E6A39"/>
                </a:solidFill>
                <a:latin typeface="Times New Roman"/>
              </a:rPr>
              <a:t>if x &gt; 10:</a:t>
            </a:r>
            <a:endParaRPr lang="en-US" sz="1800" b="0" strike="noStrike" spc="-1">
              <a:latin typeface="Arial"/>
            </a:endParaRPr>
          </a:p>
          <a:p>
            <a:pPr marL="457200">
              <a:lnSpc>
                <a:spcPct val="100000"/>
              </a:lnSpc>
              <a:spcBef>
                <a:spcPts val="601"/>
              </a:spcBef>
            </a:pPr>
            <a:r>
              <a:rPr lang="en-US" sz="1800" b="0" strike="noStrike" spc="-1">
                <a:solidFill>
                  <a:srgbClr val="1E6A39"/>
                </a:solidFill>
                <a:latin typeface="Times New Roman"/>
              </a:rPr>
              <a:t>  print("Above ten,")</a:t>
            </a:r>
            <a:endParaRPr lang="en-US" sz="1800" b="0" strike="noStrike" spc="-1">
              <a:latin typeface="Arial"/>
            </a:endParaRPr>
          </a:p>
          <a:p>
            <a:pPr marL="457200">
              <a:lnSpc>
                <a:spcPct val="100000"/>
              </a:lnSpc>
              <a:spcBef>
                <a:spcPts val="601"/>
              </a:spcBef>
            </a:pPr>
            <a:r>
              <a:rPr lang="en-US" sz="1800" b="0" strike="noStrike" spc="-1">
                <a:solidFill>
                  <a:srgbClr val="1E6A39"/>
                </a:solidFill>
                <a:latin typeface="Times New Roman"/>
              </a:rPr>
              <a:t>  if x &gt; 20:</a:t>
            </a:r>
            <a:endParaRPr lang="en-US" sz="1800" b="0" strike="noStrike" spc="-1">
              <a:latin typeface="Arial"/>
            </a:endParaRPr>
          </a:p>
          <a:p>
            <a:pPr marL="457200">
              <a:lnSpc>
                <a:spcPct val="100000"/>
              </a:lnSpc>
              <a:spcBef>
                <a:spcPts val="601"/>
              </a:spcBef>
            </a:pPr>
            <a:r>
              <a:rPr lang="en-US" sz="1800" b="0" strike="noStrike" spc="-1">
                <a:solidFill>
                  <a:srgbClr val="1E6A39"/>
                </a:solidFill>
                <a:latin typeface="Times New Roman"/>
              </a:rPr>
              <a:t>    print("and also above 20!")</a:t>
            </a:r>
            <a:endParaRPr lang="en-US" sz="1800" b="0" strike="noStrike" spc="-1">
              <a:latin typeface="Arial"/>
            </a:endParaRPr>
          </a:p>
          <a:p>
            <a:pPr marL="457200">
              <a:lnSpc>
                <a:spcPct val="100000"/>
              </a:lnSpc>
              <a:spcBef>
                <a:spcPts val="601"/>
              </a:spcBef>
            </a:pPr>
            <a:r>
              <a:rPr lang="en-US" sz="1800" b="0" strike="noStrike" spc="-1">
                <a:solidFill>
                  <a:srgbClr val="1E6A39"/>
                </a:solidFill>
                <a:latin typeface="Times New Roman"/>
              </a:rPr>
              <a:t>  else:</a:t>
            </a:r>
            <a:endParaRPr lang="en-US" sz="1800" b="0" strike="noStrike" spc="-1">
              <a:latin typeface="Arial"/>
            </a:endParaRPr>
          </a:p>
          <a:p>
            <a:pPr marL="457200">
              <a:lnSpc>
                <a:spcPct val="100000"/>
              </a:lnSpc>
              <a:spcBef>
                <a:spcPts val="601"/>
              </a:spcBef>
            </a:pPr>
            <a:r>
              <a:rPr lang="en-US" sz="1800" b="0" strike="noStrike" spc="-1">
                <a:solidFill>
                  <a:srgbClr val="1E6A39"/>
                </a:solidFill>
                <a:latin typeface="Times New Roman"/>
              </a:rPr>
              <a:t>    print("but not above 20.")</a:t>
            </a:r>
            <a:endParaRPr lang="en-US" sz="1800" b="0" strike="noStrike" spc="-1">
              <a:latin typeface="Arial"/>
            </a:endParaRPr>
          </a:p>
          <a:p>
            <a:pPr>
              <a:lnSpc>
                <a:spcPct val="100000"/>
              </a:lnSpc>
              <a:spcBef>
                <a:spcPts val="601"/>
              </a:spcBef>
            </a:pPr>
            <a:r>
              <a:rPr lang="en-US" sz="1800" b="0" strike="noStrike" spc="-1">
                <a:solidFill>
                  <a:srgbClr val="3465A4"/>
                </a:solidFill>
                <a:latin typeface="Times New Roman"/>
              </a:rPr>
              <a:t>Answer: Above ten,</a:t>
            </a:r>
            <a:endParaRPr lang="en-US" sz="1800" b="0" strike="noStrike" spc="-1">
              <a:latin typeface="Arial"/>
            </a:endParaRPr>
          </a:p>
          <a:p>
            <a:pPr>
              <a:lnSpc>
                <a:spcPct val="100000"/>
              </a:lnSpc>
              <a:spcBef>
                <a:spcPts val="601"/>
              </a:spcBef>
            </a:pPr>
            <a:r>
              <a:rPr lang="en-US" sz="1800" b="0" strike="noStrike" spc="-1">
                <a:solidFill>
                  <a:srgbClr val="3465A4"/>
                </a:solidFill>
                <a:latin typeface="Times New Roman"/>
              </a:rPr>
              <a:t>             and also above 20!</a:t>
            </a:r>
            <a:endParaRPr lang="en-US" sz="1800" b="0" strike="noStrike" spc="-1">
              <a:latin typeface="Arial"/>
            </a:endParaRPr>
          </a:p>
        </p:txBody>
      </p:sp>
    </p:spTree>
  </p:cSld>
  <p:clrMapOvr>
    <a:masterClrMapping/>
  </p:clrMapOvr>
  <mc:AlternateContent xmlns:mc="http://schemas.openxmlformats.org/markup-compatibility/2006">
    <mc:Choice xmlns:p15="http://schemas.microsoft.com/office/powerpoint/2012/main" xmlns:p14="http://schemas.microsoft.com/office/powerpoint/2010/main" xmlns="" Requires="p14">
      <p:transition spd="slow" p14:dur="2000"/>
    </mc:Choice>
    <mc:Fallback>
      <p:transition spd="slow"/>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2" name="CustomShape 1"/>
          <p:cNvSpPr/>
          <p:nvPr/>
        </p:nvSpPr>
        <p:spPr>
          <a:xfrm>
            <a:off x="838080" y="691920"/>
            <a:ext cx="7467120" cy="3723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spcBef>
                <a:spcPts val="601"/>
              </a:spcBef>
              <a:spcAft>
                <a:spcPts val="400"/>
              </a:spcAft>
            </a:pPr>
            <a:r>
              <a:rPr lang="en-US" sz="1800" b="1" strike="noStrike" spc="-1">
                <a:solidFill>
                  <a:srgbClr val="FF0000"/>
                </a:solidFill>
                <a:latin typeface="Times New Roman"/>
              </a:rPr>
              <a:t>The pass Statement</a:t>
            </a:r>
            <a:endParaRPr lang="en-US" sz="1800" b="0" strike="noStrike" spc="-1">
              <a:latin typeface="Arial"/>
            </a:endParaRPr>
          </a:p>
          <a:p>
            <a:pPr algn="just">
              <a:lnSpc>
                <a:spcPct val="100000"/>
              </a:lnSpc>
              <a:spcBef>
                <a:spcPts val="601"/>
              </a:spcBef>
              <a:spcAft>
                <a:spcPts val="400"/>
              </a:spcAft>
            </a:pPr>
            <a:r>
              <a:rPr lang="en-US" sz="1800" b="0" strike="noStrike" spc="-1">
                <a:solidFill>
                  <a:srgbClr val="000000"/>
                </a:solidFill>
                <a:latin typeface="Times New Roman"/>
              </a:rPr>
              <a:t>if statements cannot be empty, but if you for some reason have an if statement with no content, put in the pass statement to avoid getting an error.</a:t>
            </a:r>
            <a:endParaRPr lang="en-US" sz="1800" b="0" strike="noStrike" spc="-1">
              <a:latin typeface="Arial"/>
            </a:endParaRPr>
          </a:p>
          <a:p>
            <a:pPr>
              <a:lnSpc>
                <a:spcPct val="100000"/>
              </a:lnSpc>
              <a:spcBef>
                <a:spcPts val="601"/>
              </a:spcBef>
              <a:spcAft>
                <a:spcPts val="400"/>
              </a:spcAft>
            </a:pPr>
            <a:r>
              <a:rPr lang="en-US" sz="1800" b="1" strike="noStrike" spc="-1">
                <a:solidFill>
                  <a:srgbClr val="FF0000"/>
                </a:solidFill>
                <a:latin typeface="Times New Roman"/>
              </a:rPr>
              <a:t>Example</a:t>
            </a:r>
            <a:endParaRPr lang="en-US" sz="1800" b="0" strike="noStrike" spc="-1">
              <a:latin typeface="Arial"/>
            </a:endParaRPr>
          </a:p>
          <a:p>
            <a:pPr marL="457200">
              <a:lnSpc>
                <a:spcPct val="100000"/>
              </a:lnSpc>
              <a:spcBef>
                <a:spcPts val="601"/>
              </a:spcBef>
              <a:spcAft>
                <a:spcPts val="400"/>
              </a:spcAft>
            </a:pPr>
            <a:r>
              <a:rPr lang="en-US" sz="1800" b="0" strike="noStrike" spc="-1">
                <a:solidFill>
                  <a:srgbClr val="1E6A39"/>
                </a:solidFill>
                <a:latin typeface="Times New Roman"/>
              </a:rPr>
              <a:t>a = 33</a:t>
            </a:r>
            <a:endParaRPr lang="en-US" sz="1800" b="0" strike="noStrike" spc="-1">
              <a:latin typeface="Arial"/>
            </a:endParaRPr>
          </a:p>
          <a:p>
            <a:pPr marL="457200">
              <a:lnSpc>
                <a:spcPct val="100000"/>
              </a:lnSpc>
              <a:spcBef>
                <a:spcPts val="601"/>
              </a:spcBef>
              <a:spcAft>
                <a:spcPts val="400"/>
              </a:spcAft>
            </a:pPr>
            <a:r>
              <a:rPr lang="en-US" sz="1800" b="0" strike="noStrike" spc="-1">
                <a:solidFill>
                  <a:srgbClr val="1E6A39"/>
                </a:solidFill>
                <a:latin typeface="Times New Roman"/>
              </a:rPr>
              <a:t>b = 200</a:t>
            </a:r>
            <a:endParaRPr lang="en-US" sz="1800" b="0" strike="noStrike" spc="-1">
              <a:latin typeface="Arial"/>
            </a:endParaRPr>
          </a:p>
          <a:p>
            <a:pPr marL="457200">
              <a:lnSpc>
                <a:spcPct val="100000"/>
              </a:lnSpc>
              <a:spcBef>
                <a:spcPts val="601"/>
              </a:spcBef>
              <a:spcAft>
                <a:spcPts val="400"/>
              </a:spcAft>
            </a:pPr>
            <a:r>
              <a:rPr lang="en-US" sz="1800" b="0" strike="noStrike" spc="-1">
                <a:solidFill>
                  <a:srgbClr val="1E6A39"/>
                </a:solidFill>
                <a:latin typeface="Times New Roman"/>
              </a:rPr>
              <a:t>if b &gt; a:</a:t>
            </a:r>
            <a:endParaRPr lang="en-US" sz="1800" b="0" strike="noStrike" spc="-1">
              <a:latin typeface="Arial"/>
            </a:endParaRPr>
          </a:p>
          <a:p>
            <a:pPr marL="457200">
              <a:lnSpc>
                <a:spcPct val="100000"/>
              </a:lnSpc>
              <a:spcBef>
                <a:spcPts val="601"/>
              </a:spcBef>
              <a:spcAft>
                <a:spcPts val="400"/>
              </a:spcAft>
            </a:pPr>
            <a:r>
              <a:rPr lang="en-US" sz="1800" b="0" strike="noStrike" spc="-1">
                <a:solidFill>
                  <a:srgbClr val="1E6A39"/>
                </a:solidFill>
                <a:latin typeface="Times New Roman"/>
              </a:rPr>
              <a:t>  Pass</a:t>
            </a:r>
            <a:endParaRPr lang="en-US" sz="1800" b="0" strike="noStrike" spc="-1">
              <a:latin typeface="Arial"/>
            </a:endParaRPr>
          </a:p>
          <a:p>
            <a:pPr>
              <a:lnSpc>
                <a:spcPct val="100000"/>
              </a:lnSpc>
              <a:spcBef>
                <a:spcPts val="601"/>
              </a:spcBef>
              <a:spcAft>
                <a:spcPts val="400"/>
              </a:spcAft>
            </a:pPr>
            <a:r>
              <a:rPr lang="en-US" sz="1800" b="0" strike="noStrike" spc="-1">
                <a:solidFill>
                  <a:srgbClr val="3465A4"/>
                </a:solidFill>
                <a:latin typeface="Times New Roman"/>
              </a:rPr>
              <a:t>Answer: # having an empty if statement like this, would raise an error without the pass statement</a:t>
            </a:r>
            <a:endParaRPr lang="en-US" sz="1800" b="0" strike="noStrike" spc="-1">
              <a:latin typeface="Arial"/>
            </a:endParaRPr>
          </a:p>
        </p:txBody>
      </p:sp>
    </p:spTree>
  </p:cSld>
  <p:clrMapOvr>
    <a:masterClrMapping/>
  </p:clrMapOvr>
  <mc:AlternateContent xmlns:mc="http://schemas.openxmlformats.org/markup-compatibility/2006">
    <mc:Choice xmlns:p15="http://schemas.microsoft.com/office/powerpoint/2012/main" xmlns:p14="http://schemas.microsoft.com/office/powerpoint/2010/main" xmlns="" Requires="p14">
      <p:transition spd="slow" p14:dur="2000"/>
    </mc:Choice>
    <mc:Fallback>
      <p:transition spd="slow"/>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3" name="CustomShape 1"/>
          <p:cNvSpPr/>
          <p:nvPr/>
        </p:nvSpPr>
        <p:spPr>
          <a:xfrm>
            <a:off x="533520" y="133200"/>
            <a:ext cx="8305560" cy="4479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800" b="1" strike="noStrike" spc="-1">
                <a:solidFill>
                  <a:srgbClr val="000000"/>
                </a:solidFill>
                <a:latin typeface="Times New Roman"/>
              </a:rPr>
              <a:t>Python  Loops</a:t>
            </a:r>
            <a:endParaRPr lang="en-US" sz="1800" b="0" strike="noStrike" spc="-1">
              <a:latin typeface="Arial"/>
            </a:endParaRPr>
          </a:p>
          <a:p>
            <a:pPr>
              <a:lnSpc>
                <a:spcPct val="100000"/>
              </a:lnSpc>
            </a:pPr>
            <a:r>
              <a:rPr lang="en-US" sz="1800" b="0" strike="noStrike" spc="-1">
                <a:solidFill>
                  <a:srgbClr val="FF0000"/>
                </a:solidFill>
                <a:latin typeface="Times New Roman"/>
              </a:rPr>
              <a:t>Python has two primitive loop commands:</a:t>
            </a:r>
            <a:endParaRPr lang="en-US" sz="1800" b="0" strike="noStrike" spc="-1">
              <a:latin typeface="Arial"/>
            </a:endParaRPr>
          </a:p>
          <a:p>
            <a:pPr>
              <a:lnSpc>
                <a:spcPct val="100000"/>
              </a:lnSpc>
            </a:pPr>
            <a:r>
              <a:rPr lang="en-US" sz="1800" b="0" strike="noStrike" spc="-1">
                <a:solidFill>
                  <a:srgbClr val="55308D"/>
                </a:solidFill>
                <a:latin typeface="Times New Roman"/>
              </a:rPr>
              <a:t>while loops</a:t>
            </a:r>
            <a:endParaRPr lang="en-US" sz="1800" b="0" strike="noStrike" spc="-1">
              <a:latin typeface="Arial"/>
            </a:endParaRPr>
          </a:p>
          <a:p>
            <a:pPr>
              <a:lnSpc>
                <a:spcPct val="100000"/>
              </a:lnSpc>
            </a:pPr>
            <a:r>
              <a:rPr lang="en-US" sz="1800" b="0" strike="noStrike" spc="-1">
                <a:solidFill>
                  <a:srgbClr val="55308D"/>
                </a:solidFill>
                <a:latin typeface="Times New Roman"/>
              </a:rPr>
              <a:t>for loops</a:t>
            </a:r>
            <a:endParaRPr lang="en-US" sz="1800" b="0" strike="noStrike" spc="-1">
              <a:latin typeface="Arial"/>
            </a:endParaRPr>
          </a:p>
          <a:p>
            <a:pPr>
              <a:lnSpc>
                <a:spcPct val="100000"/>
              </a:lnSpc>
            </a:pPr>
            <a:r>
              <a:rPr lang="en-US" sz="1800" b="1" strike="noStrike" spc="-1">
                <a:solidFill>
                  <a:srgbClr val="FF0000"/>
                </a:solidFill>
                <a:latin typeface="Times New Roman"/>
              </a:rPr>
              <a:t>The while Loop</a:t>
            </a:r>
            <a:endParaRPr lang="en-US" sz="1800" b="0" strike="noStrike" spc="-1">
              <a:latin typeface="Arial"/>
            </a:endParaRPr>
          </a:p>
          <a:p>
            <a:pPr>
              <a:lnSpc>
                <a:spcPct val="100000"/>
              </a:lnSpc>
            </a:pPr>
            <a:r>
              <a:rPr lang="en-US" sz="1800" b="0" strike="noStrike" spc="-1">
                <a:solidFill>
                  <a:srgbClr val="000000"/>
                </a:solidFill>
                <a:latin typeface="Times New Roman"/>
              </a:rPr>
              <a:t>With the while loop we can execute a set of statements as long as a condition is true.</a:t>
            </a:r>
            <a:endParaRPr lang="en-US" sz="1800" b="0" strike="noStrike" spc="-1">
              <a:latin typeface="Arial"/>
            </a:endParaRPr>
          </a:p>
          <a:p>
            <a:pPr>
              <a:lnSpc>
                <a:spcPct val="100000"/>
              </a:lnSpc>
            </a:pPr>
            <a:r>
              <a:rPr lang="en-US" sz="1800" b="1" strike="noStrike" spc="-1">
                <a:solidFill>
                  <a:srgbClr val="FF0000"/>
                </a:solidFill>
                <a:latin typeface="Times New Roman"/>
              </a:rPr>
              <a:t>Example: </a:t>
            </a:r>
            <a:r>
              <a:rPr lang="en-US" sz="1800" b="0" strike="noStrike" spc="-1">
                <a:solidFill>
                  <a:srgbClr val="000000"/>
                </a:solidFill>
                <a:latin typeface="Times New Roman"/>
              </a:rPr>
              <a:t>Print i as long as i is less than 6</a:t>
            </a:r>
            <a:endParaRPr lang="en-US" sz="1800" b="0" strike="noStrike" spc="-1">
              <a:latin typeface="Arial"/>
            </a:endParaRPr>
          </a:p>
          <a:p>
            <a:pPr marL="457200">
              <a:lnSpc>
                <a:spcPct val="100000"/>
              </a:lnSpc>
            </a:pPr>
            <a:r>
              <a:rPr lang="en-US" sz="1800" b="0" strike="noStrike" spc="-1">
                <a:solidFill>
                  <a:srgbClr val="158466"/>
                </a:solidFill>
                <a:latin typeface="Times New Roman"/>
              </a:rPr>
              <a:t>i = 1</a:t>
            </a:r>
            <a:endParaRPr lang="en-US" sz="1800" b="0" strike="noStrike" spc="-1">
              <a:latin typeface="Arial"/>
            </a:endParaRPr>
          </a:p>
          <a:p>
            <a:pPr marL="457200">
              <a:lnSpc>
                <a:spcPct val="100000"/>
              </a:lnSpc>
            </a:pPr>
            <a:r>
              <a:rPr lang="en-US" sz="1800" b="0" strike="noStrike" spc="-1">
                <a:solidFill>
                  <a:srgbClr val="158466"/>
                </a:solidFill>
                <a:latin typeface="Times New Roman"/>
              </a:rPr>
              <a:t>while i &lt; 6:</a:t>
            </a:r>
            <a:endParaRPr lang="en-US" sz="1800" b="0" strike="noStrike" spc="-1">
              <a:latin typeface="Arial"/>
            </a:endParaRPr>
          </a:p>
          <a:p>
            <a:pPr marL="457200">
              <a:lnSpc>
                <a:spcPct val="100000"/>
              </a:lnSpc>
            </a:pPr>
            <a:r>
              <a:rPr lang="en-US" sz="1800" b="0" strike="noStrike" spc="-1">
                <a:solidFill>
                  <a:srgbClr val="158466"/>
                </a:solidFill>
                <a:latin typeface="Times New Roman"/>
              </a:rPr>
              <a:t>  print(i)</a:t>
            </a:r>
            <a:endParaRPr lang="en-US" sz="1800" b="0" strike="noStrike" spc="-1">
              <a:latin typeface="Arial"/>
            </a:endParaRPr>
          </a:p>
          <a:p>
            <a:pPr marL="457200">
              <a:lnSpc>
                <a:spcPct val="100000"/>
              </a:lnSpc>
            </a:pPr>
            <a:r>
              <a:rPr lang="en-US" sz="1800" b="0" strike="noStrike" spc="-1">
                <a:solidFill>
                  <a:srgbClr val="158466"/>
                </a:solidFill>
                <a:latin typeface="Times New Roman"/>
              </a:rPr>
              <a:t>  I += 1</a:t>
            </a:r>
            <a:endParaRPr lang="en-US" sz="1800" b="0" strike="noStrike" spc="-1">
              <a:latin typeface="Arial"/>
            </a:endParaRPr>
          </a:p>
          <a:p>
            <a:pPr>
              <a:lnSpc>
                <a:spcPct val="100000"/>
              </a:lnSpc>
            </a:pPr>
            <a:r>
              <a:rPr lang="en-US" sz="1800" b="0" strike="noStrike" spc="-1">
                <a:solidFill>
                  <a:srgbClr val="3465A4"/>
                </a:solidFill>
                <a:latin typeface="Times New Roman"/>
              </a:rPr>
              <a:t>Answer:	1	</a:t>
            </a:r>
            <a:endParaRPr lang="en-US" sz="1800" b="0" strike="noStrike" spc="-1">
              <a:latin typeface="Arial"/>
            </a:endParaRPr>
          </a:p>
          <a:p>
            <a:pPr>
              <a:lnSpc>
                <a:spcPct val="100000"/>
              </a:lnSpc>
            </a:pPr>
            <a:r>
              <a:rPr lang="en-US" sz="1800" b="0" strike="noStrike" spc="-1">
                <a:solidFill>
                  <a:srgbClr val="3465A4"/>
                </a:solidFill>
                <a:latin typeface="Times New Roman"/>
              </a:rPr>
              <a:t>	2</a:t>
            </a:r>
            <a:endParaRPr lang="en-US" sz="1800" b="0" strike="noStrike" spc="-1">
              <a:latin typeface="Arial"/>
            </a:endParaRPr>
          </a:p>
          <a:p>
            <a:pPr>
              <a:lnSpc>
                <a:spcPct val="100000"/>
              </a:lnSpc>
            </a:pPr>
            <a:r>
              <a:rPr lang="en-US" sz="1800" b="0" strike="noStrike" spc="-1">
                <a:solidFill>
                  <a:srgbClr val="3465A4"/>
                </a:solidFill>
                <a:latin typeface="Times New Roman"/>
              </a:rPr>
              <a:t>	3</a:t>
            </a:r>
            <a:endParaRPr lang="en-US" sz="1800" b="0" strike="noStrike" spc="-1">
              <a:latin typeface="Arial"/>
            </a:endParaRPr>
          </a:p>
          <a:p>
            <a:pPr>
              <a:lnSpc>
                <a:spcPct val="100000"/>
              </a:lnSpc>
            </a:pPr>
            <a:r>
              <a:rPr lang="en-US" sz="1800" b="0" strike="noStrike" spc="-1">
                <a:solidFill>
                  <a:srgbClr val="3465A4"/>
                </a:solidFill>
                <a:latin typeface="Times New Roman"/>
              </a:rPr>
              <a:t>	4</a:t>
            </a:r>
            <a:endParaRPr lang="en-US" sz="1800" b="0" strike="noStrike" spc="-1">
              <a:latin typeface="Arial"/>
            </a:endParaRPr>
          </a:p>
          <a:p>
            <a:pPr>
              <a:lnSpc>
                <a:spcPct val="100000"/>
              </a:lnSpc>
            </a:pPr>
            <a:r>
              <a:rPr lang="en-US" sz="1800" b="0" strike="noStrike" spc="-1">
                <a:solidFill>
                  <a:srgbClr val="3465A4"/>
                </a:solidFill>
                <a:latin typeface="Times New Roman"/>
              </a:rPr>
              <a:t>	5</a:t>
            </a:r>
            <a:endParaRPr lang="en-US" sz="1800" b="0" strike="noStrike" spc="-1">
              <a:latin typeface="Arial"/>
            </a:endParaRPr>
          </a:p>
        </p:txBody>
      </p:sp>
    </p:spTree>
  </p:cSld>
  <p:clrMapOvr>
    <a:masterClrMapping/>
  </p:clrMapOvr>
  <mc:AlternateContent xmlns:mc="http://schemas.openxmlformats.org/markup-compatibility/2006">
    <mc:Choice xmlns:p15="http://schemas.microsoft.com/office/powerpoint/2012/main" xmlns:p14="http://schemas.microsoft.com/office/powerpoint/2010/main" xmlns="" Requires="p14">
      <p:transition spd="slow" p14:dur="2000"/>
    </mc:Choice>
    <mc:Fallback>
      <p:transition spd="slow"/>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4" name="CustomShape 1"/>
          <p:cNvSpPr/>
          <p:nvPr/>
        </p:nvSpPr>
        <p:spPr>
          <a:xfrm>
            <a:off x="685800" y="438120"/>
            <a:ext cx="7619760" cy="4214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spcBef>
                <a:spcPts val="400"/>
              </a:spcBef>
            </a:pPr>
            <a:r>
              <a:rPr lang="en-US" sz="1800" b="1" strike="noStrike" spc="-1">
                <a:solidFill>
                  <a:srgbClr val="FF0000"/>
                </a:solidFill>
                <a:latin typeface="Times New Roman"/>
              </a:rPr>
              <a:t>The break Statement</a:t>
            </a:r>
            <a:endParaRPr lang="en-US" sz="1800" b="0" strike="noStrike" spc="-1">
              <a:latin typeface="Arial"/>
            </a:endParaRPr>
          </a:p>
          <a:p>
            <a:pPr>
              <a:lnSpc>
                <a:spcPct val="100000"/>
              </a:lnSpc>
              <a:spcBef>
                <a:spcPts val="400"/>
              </a:spcBef>
            </a:pPr>
            <a:r>
              <a:rPr lang="en-US" sz="1800" b="0" strike="noStrike" spc="-1">
                <a:solidFill>
                  <a:srgbClr val="000000"/>
                </a:solidFill>
                <a:latin typeface="Times New Roman"/>
              </a:rPr>
              <a:t>With the break statement we can stop the loop even if the while condition is true:</a:t>
            </a:r>
            <a:endParaRPr lang="en-US" sz="1800" b="0" strike="noStrike" spc="-1">
              <a:latin typeface="Arial"/>
            </a:endParaRPr>
          </a:p>
          <a:p>
            <a:pPr>
              <a:lnSpc>
                <a:spcPct val="100000"/>
              </a:lnSpc>
              <a:spcBef>
                <a:spcPts val="400"/>
              </a:spcBef>
            </a:pPr>
            <a:r>
              <a:rPr lang="en-US" sz="1800" b="1" strike="noStrike" spc="-1">
                <a:solidFill>
                  <a:srgbClr val="FF0000"/>
                </a:solidFill>
                <a:latin typeface="Times New Roman"/>
              </a:rPr>
              <a:t>Example: </a:t>
            </a:r>
            <a:r>
              <a:rPr lang="en-US" sz="1800" b="1" strike="noStrike" spc="-1">
                <a:solidFill>
                  <a:srgbClr val="000000"/>
                </a:solidFill>
                <a:latin typeface="Times New Roman"/>
              </a:rPr>
              <a:t>Exit the loop when i is 3</a:t>
            </a:r>
            <a:endParaRPr lang="en-US" sz="1800" b="0" strike="noStrike" spc="-1">
              <a:latin typeface="Arial"/>
            </a:endParaRPr>
          </a:p>
          <a:p>
            <a:pPr>
              <a:lnSpc>
                <a:spcPct val="100000"/>
              </a:lnSpc>
              <a:spcBef>
                <a:spcPts val="400"/>
              </a:spcBef>
            </a:pPr>
            <a:r>
              <a:rPr lang="en-US" sz="1800" b="0" strike="noStrike" spc="-1">
                <a:solidFill>
                  <a:srgbClr val="158466"/>
                </a:solidFill>
                <a:latin typeface="Times New Roman"/>
              </a:rPr>
              <a:t>i = 1</a:t>
            </a:r>
            <a:endParaRPr lang="en-US" sz="1800" b="0" strike="noStrike" spc="-1">
              <a:latin typeface="Arial"/>
            </a:endParaRPr>
          </a:p>
          <a:p>
            <a:pPr>
              <a:lnSpc>
                <a:spcPct val="100000"/>
              </a:lnSpc>
              <a:spcBef>
                <a:spcPts val="400"/>
              </a:spcBef>
            </a:pPr>
            <a:r>
              <a:rPr lang="en-US" sz="1800" b="0" strike="noStrike" spc="-1">
                <a:solidFill>
                  <a:srgbClr val="158466"/>
                </a:solidFill>
                <a:latin typeface="Times New Roman"/>
              </a:rPr>
              <a:t>while i &lt; 6:</a:t>
            </a:r>
            <a:endParaRPr lang="en-US" sz="1800" b="0" strike="noStrike" spc="-1">
              <a:latin typeface="Arial"/>
            </a:endParaRPr>
          </a:p>
          <a:p>
            <a:pPr>
              <a:lnSpc>
                <a:spcPct val="100000"/>
              </a:lnSpc>
              <a:spcBef>
                <a:spcPts val="400"/>
              </a:spcBef>
            </a:pPr>
            <a:r>
              <a:rPr lang="en-US" sz="1800" b="0" strike="noStrike" spc="-1">
                <a:solidFill>
                  <a:srgbClr val="158466"/>
                </a:solidFill>
                <a:latin typeface="Times New Roman"/>
              </a:rPr>
              <a:t>  print(i)</a:t>
            </a:r>
            <a:endParaRPr lang="en-US" sz="1800" b="0" strike="noStrike" spc="-1">
              <a:latin typeface="Arial"/>
            </a:endParaRPr>
          </a:p>
          <a:p>
            <a:pPr>
              <a:lnSpc>
                <a:spcPct val="100000"/>
              </a:lnSpc>
              <a:spcBef>
                <a:spcPts val="400"/>
              </a:spcBef>
            </a:pPr>
            <a:r>
              <a:rPr lang="en-US" sz="1800" b="0" strike="noStrike" spc="-1">
                <a:solidFill>
                  <a:srgbClr val="158466"/>
                </a:solidFill>
                <a:latin typeface="Times New Roman"/>
              </a:rPr>
              <a:t>  if i == 3:</a:t>
            </a:r>
            <a:endParaRPr lang="en-US" sz="1800" b="0" strike="noStrike" spc="-1">
              <a:latin typeface="Arial"/>
            </a:endParaRPr>
          </a:p>
          <a:p>
            <a:pPr>
              <a:lnSpc>
                <a:spcPct val="100000"/>
              </a:lnSpc>
              <a:spcBef>
                <a:spcPts val="400"/>
              </a:spcBef>
            </a:pPr>
            <a:r>
              <a:rPr lang="en-US" sz="1800" b="0" strike="noStrike" spc="-1">
                <a:solidFill>
                  <a:srgbClr val="158466"/>
                </a:solidFill>
                <a:latin typeface="Times New Roman"/>
              </a:rPr>
              <a:t>    break</a:t>
            </a:r>
            <a:endParaRPr lang="en-US" sz="1800" b="0" strike="noStrike" spc="-1">
              <a:latin typeface="Arial"/>
            </a:endParaRPr>
          </a:p>
          <a:p>
            <a:pPr>
              <a:lnSpc>
                <a:spcPct val="100000"/>
              </a:lnSpc>
              <a:spcBef>
                <a:spcPts val="400"/>
              </a:spcBef>
            </a:pPr>
            <a:r>
              <a:rPr lang="en-US" sz="1800" b="0" strike="noStrike" spc="-1">
                <a:solidFill>
                  <a:srgbClr val="158466"/>
                </a:solidFill>
                <a:latin typeface="Times New Roman"/>
              </a:rPr>
              <a:t>  I += 1</a:t>
            </a:r>
            <a:endParaRPr lang="en-US" sz="1800" b="0" strike="noStrike" spc="-1">
              <a:latin typeface="Arial"/>
            </a:endParaRPr>
          </a:p>
          <a:p>
            <a:pPr>
              <a:lnSpc>
                <a:spcPct val="100000"/>
              </a:lnSpc>
              <a:spcBef>
                <a:spcPts val="400"/>
              </a:spcBef>
            </a:pPr>
            <a:r>
              <a:rPr lang="en-US" sz="1800" b="0" strike="noStrike" spc="-1">
                <a:solidFill>
                  <a:srgbClr val="3465A4"/>
                </a:solidFill>
                <a:latin typeface="Times New Roman"/>
              </a:rPr>
              <a:t>Answer:  1 </a:t>
            </a:r>
            <a:endParaRPr lang="en-US" sz="1800" b="0" strike="noStrike" spc="-1">
              <a:latin typeface="Arial"/>
            </a:endParaRPr>
          </a:p>
          <a:p>
            <a:pPr>
              <a:lnSpc>
                <a:spcPct val="100000"/>
              </a:lnSpc>
              <a:spcBef>
                <a:spcPts val="400"/>
              </a:spcBef>
            </a:pPr>
            <a:r>
              <a:rPr lang="en-US" sz="1800" b="0" strike="noStrike" spc="-1">
                <a:solidFill>
                  <a:srgbClr val="3465A4"/>
                </a:solidFill>
                <a:latin typeface="Times New Roman"/>
              </a:rPr>
              <a:t>                2</a:t>
            </a:r>
            <a:endParaRPr lang="en-US" sz="1800" b="0" strike="noStrike" spc="-1">
              <a:latin typeface="Arial"/>
            </a:endParaRPr>
          </a:p>
          <a:p>
            <a:pPr>
              <a:lnSpc>
                <a:spcPct val="100000"/>
              </a:lnSpc>
              <a:spcBef>
                <a:spcPts val="400"/>
              </a:spcBef>
            </a:pPr>
            <a:r>
              <a:rPr lang="en-US" sz="1800" b="0" strike="noStrike" spc="-1">
                <a:solidFill>
                  <a:srgbClr val="3465A4"/>
                </a:solidFill>
                <a:latin typeface="Times New Roman"/>
              </a:rPr>
              <a:t>                3</a:t>
            </a:r>
            <a:endParaRPr lang="en-US" sz="1800" b="0" strike="noStrike" spc="-1">
              <a:latin typeface="Arial"/>
            </a:endParaRPr>
          </a:p>
        </p:txBody>
      </p:sp>
    </p:spTree>
  </p:cSld>
  <p:clrMapOvr>
    <a:masterClrMapping/>
  </p:clrMapOvr>
  <mc:AlternateContent xmlns:mc="http://schemas.openxmlformats.org/markup-compatibility/2006">
    <mc:Choice xmlns:p15="http://schemas.microsoft.com/office/powerpoint/2012/main" xmlns:p14="http://schemas.microsoft.com/office/powerpoint/2010/main" xmlns="" Requires="p14">
      <p:transition spd="slow" p14:dur="2000"/>
    </mc:Choice>
    <mc:Fallback>
      <p:transition spd="slow"/>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5" name="CustomShape 1"/>
          <p:cNvSpPr/>
          <p:nvPr/>
        </p:nvSpPr>
        <p:spPr>
          <a:xfrm>
            <a:off x="457200" y="114840"/>
            <a:ext cx="8381520" cy="45907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spcBef>
                <a:spcPts val="400"/>
              </a:spcBef>
            </a:pPr>
            <a:r>
              <a:rPr lang="en-US" sz="1800" b="1" strike="noStrike" spc="-1">
                <a:solidFill>
                  <a:srgbClr val="FF0000"/>
                </a:solidFill>
                <a:latin typeface="Times New Roman"/>
              </a:rPr>
              <a:t>The continue Statement</a:t>
            </a:r>
            <a:endParaRPr lang="en-US" sz="1800" b="0" strike="noStrike" spc="-1">
              <a:latin typeface="Arial"/>
            </a:endParaRPr>
          </a:p>
          <a:p>
            <a:pPr>
              <a:lnSpc>
                <a:spcPct val="100000"/>
              </a:lnSpc>
              <a:spcBef>
                <a:spcPts val="400"/>
              </a:spcBef>
            </a:pPr>
            <a:r>
              <a:rPr lang="en-US" sz="1800" b="0" strike="noStrike" spc="-1">
                <a:solidFill>
                  <a:srgbClr val="000000"/>
                </a:solidFill>
                <a:latin typeface="Times New Roman"/>
              </a:rPr>
              <a:t>With the continue statement we can stop the current iteration, and continue with the next:</a:t>
            </a:r>
            <a:endParaRPr lang="en-US" sz="1800" b="0" strike="noStrike" spc="-1">
              <a:latin typeface="Arial"/>
            </a:endParaRPr>
          </a:p>
          <a:p>
            <a:pPr>
              <a:lnSpc>
                <a:spcPct val="100000"/>
              </a:lnSpc>
              <a:spcBef>
                <a:spcPts val="400"/>
              </a:spcBef>
            </a:pPr>
            <a:r>
              <a:rPr lang="en-US" sz="1800" b="1" strike="noStrike" spc="-1">
                <a:solidFill>
                  <a:srgbClr val="FF0000"/>
                </a:solidFill>
                <a:latin typeface="Times New Roman"/>
              </a:rPr>
              <a:t>Example: </a:t>
            </a:r>
            <a:r>
              <a:rPr lang="en-US" sz="1800" b="1" strike="noStrike" spc="-1">
                <a:solidFill>
                  <a:srgbClr val="000000"/>
                </a:solidFill>
                <a:latin typeface="Times New Roman"/>
              </a:rPr>
              <a:t>Continue to the next iteration if i is 3</a:t>
            </a:r>
            <a:endParaRPr lang="en-US" sz="1800" b="0" strike="noStrike" spc="-1">
              <a:latin typeface="Arial"/>
            </a:endParaRPr>
          </a:p>
          <a:p>
            <a:pPr marL="457200">
              <a:lnSpc>
                <a:spcPct val="100000"/>
              </a:lnSpc>
              <a:spcBef>
                <a:spcPts val="400"/>
              </a:spcBef>
            </a:pPr>
            <a:r>
              <a:rPr lang="en-US" sz="1800" b="0" strike="noStrike" spc="-1">
                <a:solidFill>
                  <a:srgbClr val="158466"/>
                </a:solidFill>
                <a:latin typeface="Times New Roman"/>
              </a:rPr>
              <a:t>i = 0</a:t>
            </a:r>
            <a:endParaRPr lang="en-US" sz="1800" b="0" strike="noStrike" spc="-1">
              <a:latin typeface="Arial"/>
            </a:endParaRPr>
          </a:p>
          <a:p>
            <a:pPr marL="457200">
              <a:lnSpc>
                <a:spcPct val="100000"/>
              </a:lnSpc>
              <a:spcBef>
                <a:spcPts val="400"/>
              </a:spcBef>
            </a:pPr>
            <a:r>
              <a:rPr lang="en-US" sz="1800" b="0" strike="noStrike" spc="-1">
                <a:solidFill>
                  <a:srgbClr val="158466"/>
                </a:solidFill>
                <a:latin typeface="Times New Roman"/>
              </a:rPr>
              <a:t>while i &lt; 6:</a:t>
            </a:r>
            <a:endParaRPr lang="en-US" sz="1800" b="0" strike="noStrike" spc="-1">
              <a:latin typeface="Arial"/>
            </a:endParaRPr>
          </a:p>
          <a:p>
            <a:pPr marL="457200">
              <a:lnSpc>
                <a:spcPct val="100000"/>
              </a:lnSpc>
              <a:spcBef>
                <a:spcPts val="400"/>
              </a:spcBef>
            </a:pPr>
            <a:r>
              <a:rPr lang="en-US" sz="1800" b="0" strike="noStrike" spc="-1">
                <a:solidFill>
                  <a:srgbClr val="158466"/>
                </a:solidFill>
                <a:latin typeface="Times New Roman"/>
              </a:rPr>
              <a:t>  i += 1</a:t>
            </a:r>
            <a:endParaRPr lang="en-US" sz="1800" b="0" strike="noStrike" spc="-1">
              <a:latin typeface="Arial"/>
            </a:endParaRPr>
          </a:p>
          <a:p>
            <a:pPr marL="457200">
              <a:lnSpc>
                <a:spcPct val="100000"/>
              </a:lnSpc>
              <a:spcBef>
                <a:spcPts val="400"/>
              </a:spcBef>
            </a:pPr>
            <a:r>
              <a:rPr lang="en-US" sz="1800" b="0" strike="noStrike" spc="-1">
                <a:solidFill>
                  <a:srgbClr val="158466"/>
                </a:solidFill>
                <a:latin typeface="Times New Roman"/>
              </a:rPr>
              <a:t>  if i == 3:</a:t>
            </a:r>
            <a:endParaRPr lang="en-US" sz="1800" b="0" strike="noStrike" spc="-1">
              <a:latin typeface="Arial"/>
            </a:endParaRPr>
          </a:p>
          <a:p>
            <a:pPr marL="457200">
              <a:lnSpc>
                <a:spcPct val="100000"/>
              </a:lnSpc>
              <a:spcBef>
                <a:spcPts val="400"/>
              </a:spcBef>
            </a:pPr>
            <a:r>
              <a:rPr lang="en-US" sz="1800" b="0" strike="noStrike" spc="-1">
                <a:solidFill>
                  <a:srgbClr val="158466"/>
                </a:solidFill>
                <a:latin typeface="Times New Roman"/>
              </a:rPr>
              <a:t>    continue</a:t>
            </a:r>
            <a:endParaRPr lang="en-US" sz="1800" b="0" strike="noStrike" spc="-1">
              <a:latin typeface="Arial"/>
            </a:endParaRPr>
          </a:p>
          <a:p>
            <a:pPr marL="457200">
              <a:lnSpc>
                <a:spcPct val="100000"/>
              </a:lnSpc>
              <a:spcBef>
                <a:spcPts val="400"/>
              </a:spcBef>
            </a:pPr>
            <a:r>
              <a:rPr lang="en-US" sz="1800" b="0" strike="noStrike" spc="-1">
                <a:solidFill>
                  <a:srgbClr val="158466"/>
                </a:solidFill>
                <a:latin typeface="Times New Roman"/>
              </a:rPr>
              <a:t>  print(i)</a:t>
            </a:r>
            <a:endParaRPr lang="en-US" sz="1800" b="0" strike="noStrike" spc="-1">
              <a:latin typeface="Arial"/>
            </a:endParaRPr>
          </a:p>
          <a:p>
            <a:pPr>
              <a:lnSpc>
                <a:spcPct val="100000"/>
              </a:lnSpc>
              <a:spcBef>
                <a:spcPts val="400"/>
              </a:spcBef>
            </a:pPr>
            <a:r>
              <a:rPr lang="en-US" sz="1800" b="0" strike="noStrike" spc="-1">
                <a:solidFill>
                  <a:srgbClr val="3465A4"/>
                </a:solidFill>
                <a:latin typeface="Times New Roman"/>
              </a:rPr>
              <a:t>Answer:  1</a:t>
            </a:r>
            <a:endParaRPr lang="en-US" sz="1800" b="0" strike="noStrike" spc="-1">
              <a:latin typeface="Arial"/>
            </a:endParaRPr>
          </a:p>
          <a:p>
            <a:pPr>
              <a:lnSpc>
                <a:spcPct val="100000"/>
              </a:lnSpc>
              <a:spcBef>
                <a:spcPts val="400"/>
              </a:spcBef>
            </a:pPr>
            <a:r>
              <a:rPr lang="en-US" sz="1800" b="0" strike="noStrike" spc="-1">
                <a:solidFill>
                  <a:srgbClr val="3465A4"/>
                </a:solidFill>
                <a:latin typeface="Times New Roman"/>
              </a:rPr>
              <a:t>               2</a:t>
            </a:r>
            <a:endParaRPr lang="en-US" sz="1800" b="0" strike="noStrike" spc="-1">
              <a:latin typeface="Arial"/>
            </a:endParaRPr>
          </a:p>
          <a:p>
            <a:pPr>
              <a:lnSpc>
                <a:spcPct val="100000"/>
              </a:lnSpc>
              <a:spcBef>
                <a:spcPts val="400"/>
              </a:spcBef>
            </a:pPr>
            <a:r>
              <a:rPr lang="en-US" sz="1800" b="0" strike="noStrike" spc="-1">
                <a:solidFill>
                  <a:srgbClr val="3465A4"/>
                </a:solidFill>
                <a:latin typeface="Times New Roman"/>
              </a:rPr>
              <a:t>               4</a:t>
            </a:r>
            <a:endParaRPr lang="en-US" sz="1800" b="0" strike="noStrike" spc="-1">
              <a:latin typeface="Arial"/>
            </a:endParaRPr>
          </a:p>
          <a:p>
            <a:pPr>
              <a:lnSpc>
                <a:spcPct val="100000"/>
              </a:lnSpc>
              <a:spcBef>
                <a:spcPts val="400"/>
              </a:spcBef>
            </a:pPr>
            <a:r>
              <a:rPr lang="en-US" sz="1800" b="0" strike="noStrike" spc="-1">
                <a:solidFill>
                  <a:srgbClr val="3465A4"/>
                </a:solidFill>
                <a:latin typeface="Times New Roman"/>
              </a:rPr>
              <a:t>               5</a:t>
            </a:r>
            <a:endParaRPr lang="en-US" sz="1800" b="0" strike="noStrike" spc="-1">
              <a:latin typeface="Arial"/>
            </a:endParaRPr>
          </a:p>
          <a:p>
            <a:pPr>
              <a:lnSpc>
                <a:spcPct val="100000"/>
              </a:lnSpc>
              <a:spcBef>
                <a:spcPts val="400"/>
              </a:spcBef>
              <a:spcAft>
                <a:spcPts val="400"/>
              </a:spcAft>
            </a:pPr>
            <a:r>
              <a:rPr lang="en-US" sz="1800" b="0" strike="noStrike" spc="-1">
                <a:solidFill>
                  <a:srgbClr val="3465A4"/>
                </a:solidFill>
                <a:latin typeface="Times New Roman"/>
              </a:rPr>
              <a:t>               6</a:t>
            </a:r>
            <a:endParaRPr lang="en-US" sz="1800" b="0" strike="noStrike" spc="-1">
              <a:latin typeface="Arial"/>
            </a:endParaRPr>
          </a:p>
        </p:txBody>
      </p:sp>
    </p:spTree>
  </p:cSld>
  <p:clrMapOvr>
    <a:masterClrMapping/>
  </p:clrMapOvr>
  <mc:AlternateContent xmlns:mc="http://schemas.openxmlformats.org/markup-compatibility/2006">
    <mc:Choice xmlns:p15="http://schemas.microsoft.com/office/powerpoint/2012/main" xmlns:p14="http://schemas.microsoft.com/office/powerpoint/2010/main" xmlns="" Requires="p14">
      <p:transition spd="slow" p14:dur="2000"/>
    </mc:Choice>
    <mc:Fallback>
      <p:transition spd="slow"/>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6" name="CustomShape 1"/>
          <p:cNvSpPr/>
          <p:nvPr/>
        </p:nvSpPr>
        <p:spPr>
          <a:xfrm>
            <a:off x="495360" y="57240"/>
            <a:ext cx="8152920" cy="4613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spcBef>
                <a:spcPts val="201"/>
              </a:spcBef>
              <a:spcAft>
                <a:spcPts val="1001"/>
              </a:spcAft>
            </a:pPr>
            <a:r>
              <a:rPr lang="en-US" sz="1800" b="1" strike="noStrike" spc="-1">
                <a:solidFill>
                  <a:srgbClr val="FF0000"/>
                </a:solidFill>
                <a:latin typeface="Times New Roman"/>
              </a:rPr>
              <a:t>Python For Loops</a:t>
            </a:r>
            <a:endParaRPr lang="en-US" sz="1800" b="0" strike="noStrike" spc="-1">
              <a:latin typeface="Arial"/>
            </a:endParaRPr>
          </a:p>
          <a:p>
            <a:pPr marL="285840" indent="-285480" algn="just">
              <a:lnSpc>
                <a:spcPct val="100000"/>
              </a:lnSpc>
              <a:spcBef>
                <a:spcPts val="201"/>
              </a:spcBef>
              <a:buClr>
                <a:srgbClr val="000000"/>
              </a:buClr>
              <a:buFont typeface="Wingdings" charset="2"/>
              <a:buChar char=""/>
            </a:pPr>
            <a:r>
              <a:rPr lang="en-US" sz="1800" b="0" strike="noStrike" spc="-1">
                <a:solidFill>
                  <a:srgbClr val="000000"/>
                </a:solidFill>
                <a:latin typeface="Times New Roman"/>
              </a:rPr>
              <a:t>A for loop is used for iterating over a sequence (that is either a list, a tuple, a dictionary, a set, or a string).</a:t>
            </a:r>
            <a:endParaRPr lang="en-US" sz="1800" b="0" strike="noStrike" spc="-1">
              <a:latin typeface="Arial"/>
            </a:endParaRPr>
          </a:p>
          <a:p>
            <a:pPr marL="285840" indent="-285480" algn="just">
              <a:lnSpc>
                <a:spcPct val="100000"/>
              </a:lnSpc>
              <a:spcBef>
                <a:spcPts val="201"/>
              </a:spcBef>
              <a:buClr>
                <a:srgbClr val="000000"/>
              </a:buClr>
              <a:buFont typeface="Wingdings" charset="2"/>
              <a:buChar char=""/>
            </a:pPr>
            <a:r>
              <a:rPr lang="en-US" sz="1800" b="0" strike="noStrike" spc="-1">
                <a:solidFill>
                  <a:srgbClr val="000000"/>
                </a:solidFill>
                <a:latin typeface="Times New Roman"/>
              </a:rPr>
              <a:t>This is less like the for keyword in other programming languages, and works more like an iterator method as found in other object-orientated programming languages.</a:t>
            </a:r>
            <a:endParaRPr lang="en-US" sz="1800" b="0" strike="noStrike" spc="-1">
              <a:latin typeface="Arial"/>
            </a:endParaRPr>
          </a:p>
          <a:p>
            <a:pPr marL="285840" indent="-285480" algn="just">
              <a:lnSpc>
                <a:spcPct val="100000"/>
              </a:lnSpc>
              <a:spcBef>
                <a:spcPts val="201"/>
              </a:spcBef>
              <a:buClr>
                <a:srgbClr val="000000"/>
              </a:buClr>
              <a:buFont typeface="Wingdings" charset="2"/>
              <a:buChar char=""/>
            </a:pPr>
            <a:r>
              <a:rPr lang="en-US" sz="1800" b="0" strike="noStrike" spc="-1">
                <a:solidFill>
                  <a:srgbClr val="000000"/>
                </a:solidFill>
                <a:latin typeface="Times New Roman"/>
              </a:rPr>
              <a:t>With the for loop we can execute a set of statements, once for each item in a list, tuple, set etc.</a:t>
            </a:r>
            <a:endParaRPr lang="en-US" sz="1800" b="0" strike="noStrike" spc="-1">
              <a:latin typeface="Arial"/>
            </a:endParaRPr>
          </a:p>
          <a:p>
            <a:pPr>
              <a:lnSpc>
                <a:spcPct val="100000"/>
              </a:lnSpc>
              <a:spcBef>
                <a:spcPts val="201"/>
              </a:spcBef>
            </a:pPr>
            <a:r>
              <a:rPr lang="en-US" sz="1800" b="1" strike="noStrike" spc="-1">
                <a:solidFill>
                  <a:srgbClr val="FF0000"/>
                </a:solidFill>
                <a:latin typeface="Times New Roman"/>
              </a:rPr>
              <a:t>Example: Print each fruit in a fruit list</a:t>
            </a:r>
            <a:endParaRPr lang="en-US" sz="1800" b="0" strike="noStrike" spc="-1">
              <a:latin typeface="Arial"/>
            </a:endParaRPr>
          </a:p>
          <a:p>
            <a:pPr marL="457200">
              <a:lnSpc>
                <a:spcPct val="100000"/>
              </a:lnSpc>
              <a:spcBef>
                <a:spcPts val="201"/>
              </a:spcBef>
            </a:pPr>
            <a:r>
              <a:rPr lang="en-US" sz="1800" b="0" strike="noStrike" spc="-1">
                <a:solidFill>
                  <a:srgbClr val="158466"/>
                </a:solidFill>
                <a:latin typeface="Times New Roman"/>
              </a:rPr>
              <a:t>fruits = ["apple", "banana", "cherry"]</a:t>
            </a:r>
            <a:endParaRPr lang="en-US" sz="1800" b="0" strike="noStrike" spc="-1">
              <a:latin typeface="Arial"/>
            </a:endParaRPr>
          </a:p>
          <a:p>
            <a:pPr marL="457200">
              <a:lnSpc>
                <a:spcPct val="100000"/>
              </a:lnSpc>
              <a:spcBef>
                <a:spcPts val="201"/>
              </a:spcBef>
            </a:pPr>
            <a:r>
              <a:rPr lang="en-US" sz="1800" b="0" strike="noStrike" spc="-1">
                <a:solidFill>
                  <a:srgbClr val="158466"/>
                </a:solidFill>
                <a:latin typeface="Times New Roman"/>
              </a:rPr>
              <a:t>for x in fruits:</a:t>
            </a:r>
            <a:endParaRPr lang="en-US" sz="1800" b="0" strike="noStrike" spc="-1">
              <a:latin typeface="Arial"/>
            </a:endParaRPr>
          </a:p>
          <a:p>
            <a:pPr marL="457200">
              <a:lnSpc>
                <a:spcPct val="100000"/>
              </a:lnSpc>
              <a:spcBef>
                <a:spcPts val="201"/>
              </a:spcBef>
            </a:pPr>
            <a:r>
              <a:rPr lang="en-US" sz="1800" b="0" strike="noStrike" spc="-1">
                <a:solidFill>
                  <a:srgbClr val="158466"/>
                </a:solidFill>
                <a:latin typeface="Times New Roman"/>
              </a:rPr>
              <a:t>  print(x)</a:t>
            </a:r>
            <a:endParaRPr lang="en-US" sz="1800" b="0" strike="noStrike" spc="-1">
              <a:latin typeface="Arial"/>
            </a:endParaRPr>
          </a:p>
          <a:p>
            <a:pPr>
              <a:lnSpc>
                <a:spcPct val="100000"/>
              </a:lnSpc>
              <a:spcBef>
                <a:spcPts val="201"/>
              </a:spcBef>
            </a:pPr>
            <a:r>
              <a:rPr lang="en-US" sz="1800" b="0" strike="noStrike" spc="-1">
                <a:solidFill>
                  <a:srgbClr val="3465A4"/>
                </a:solidFill>
                <a:latin typeface="Times New Roman"/>
              </a:rPr>
              <a:t>Answer:	apple</a:t>
            </a:r>
            <a:endParaRPr lang="en-US" sz="1800" b="0" strike="noStrike" spc="-1">
              <a:latin typeface="Arial"/>
            </a:endParaRPr>
          </a:p>
          <a:p>
            <a:pPr>
              <a:lnSpc>
                <a:spcPct val="100000"/>
              </a:lnSpc>
              <a:spcBef>
                <a:spcPts val="201"/>
              </a:spcBef>
            </a:pPr>
            <a:r>
              <a:rPr lang="en-US" sz="1800" b="0" strike="noStrike" spc="-1">
                <a:solidFill>
                  <a:srgbClr val="3465A4"/>
                </a:solidFill>
                <a:latin typeface="Times New Roman"/>
              </a:rPr>
              <a:t>	banana</a:t>
            </a:r>
            <a:endParaRPr lang="en-US" sz="1800" b="0" strike="noStrike" spc="-1">
              <a:latin typeface="Arial"/>
            </a:endParaRPr>
          </a:p>
          <a:p>
            <a:pPr>
              <a:lnSpc>
                <a:spcPct val="100000"/>
              </a:lnSpc>
              <a:spcBef>
                <a:spcPts val="201"/>
              </a:spcBef>
            </a:pPr>
            <a:r>
              <a:rPr lang="en-US" sz="1800" b="0" strike="noStrike" spc="-1">
                <a:solidFill>
                  <a:srgbClr val="3465A4"/>
                </a:solidFill>
                <a:latin typeface="Times New Roman"/>
              </a:rPr>
              <a:t>	cherry</a:t>
            </a:r>
            <a:endParaRPr lang="en-US" sz="1800" b="0" strike="noStrike" spc="-1">
              <a:latin typeface="Arial"/>
            </a:endParaRPr>
          </a:p>
          <a:p>
            <a:pPr>
              <a:lnSpc>
                <a:spcPct val="100000"/>
              </a:lnSpc>
              <a:spcBef>
                <a:spcPts val="201"/>
              </a:spcBef>
              <a:spcAft>
                <a:spcPts val="1001"/>
              </a:spcAft>
            </a:pPr>
            <a:r>
              <a:rPr lang="en-US" sz="1800" b="0" strike="noStrike" spc="-1">
                <a:solidFill>
                  <a:srgbClr val="000000"/>
                </a:solidFill>
                <a:latin typeface="Times New Roman"/>
              </a:rPr>
              <a:t>The for loop does not require an indexing variable to set beforehand.</a:t>
            </a:r>
            <a:endParaRPr lang="en-US" sz="1800" b="0" strike="noStrike" spc="-1">
              <a:latin typeface="Arial"/>
            </a:endParaRPr>
          </a:p>
        </p:txBody>
      </p:sp>
    </p:spTree>
  </p:cSld>
  <p:clrMapOvr>
    <a:masterClrMapping/>
  </p:clrMapOvr>
  <mc:AlternateContent xmlns:mc="http://schemas.openxmlformats.org/markup-compatibility/2006">
    <mc:Choice xmlns:p15="http://schemas.microsoft.com/office/powerpoint/2012/main" xmlns:p14="http://schemas.microsoft.com/office/powerpoint/2010/main" xmlns="" Requires="p14">
      <p:transition spd="slow" p14:dur="2000"/>
    </mc:Choice>
    <mc:Fallback>
      <p:transition spd="slow"/>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7" name="CustomShape 1"/>
          <p:cNvSpPr/>
          <p:nvPr/>
        </p:nvSpPr>
        <p:spPr>
          <a:xfrm>
            <a:off x="457200" y="57240"/>
            <a:ext cx="8381520" cy="4655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500" b="1" strike="noStrike" spc="-1">
                <a:solidFill>
                  <a:srgbClr val="FF0000"/>
                </a:solidFill>
                <a:latin typeface="Times New Roman"/>
              </a:rPr>
              <a:t>Looping Through a String</a:t>
            </a:r>
            <a:endParaRPr lang="en-US" sz="1500" b="0" strike="noStrike" spc="-1">
              <a:latin typeface="Arial"/>
            </a:endParaRPr>
          </a:p>
          <a:p>
            <a:pPr>
              <a:lnSpc>
                <a:spcPct val="100000"/>
              </a:lnSpc>
            </a:pPr>
            <a:r>
              <a:rPr lang="en-US" sz="1500" b="0" strike="noStrike" spc="-1">
                <a:solidFill>
                  <a:srgbClr val="000000"/>
                </a:solidFill>
                <a:latin typeface="Times New Roman"/>
              </a:rPr>
              <a:t>Even strings are iterable objects, they contain a sequence of characters</a:t>
            </a:r>
            <a:endParaRPr lang="en-US" sz="1500" b="0" strike="noStrike" spc="-1">
              <a:latin typeface="Arial"/>
            </a:endParaRPr>
          </a:p>
          <a:p>
            <a:pPr>
              <a:lnSpc>
                <a:spcPct val="100000"/>
              </a:lnSpc>
            </a:pPr>
            <a:r>
              <a:rPr lang="en-US" sz="1500" b="1" strike="noStrike" spc="-1">
                <a:solidFill>
                  <a:srgbClr val="FF0000"/>
                </a:solidFill>
                <a:latin typeface="Times New Roman"/>
              </a:rPr>
              <a:t>Example: </a:t>
            </a:r>
            <a:r>
              <a:rPr lang="en-US" sz="1500" b="1" strike="noStrike" spc="-1">
                <a:solidFill>
                  <a:srgbClr val="000000"/>
                </a:solidFill>
                <a:latin typeface="Times New Roman"/>
              </a:rPr>
              <a:t>Loop through the letters in the word "banana"</a:t>
            </a:r>
            <a:endParaRPr lang="en-US" sz="1500" b="0" strike="noStrike" spc="-1">
              <a:latin typeface="Arial"/>
            </a:endParaRPr>
          </a:p>
          <a:p>
            <a:pPr marL="457200">
              <a:lnSpc>
                <a:spcPct val="100000"/>
              </a:lnSpc>
            </a:pPr>
            <a:r>
              <a:rPr lang="en-US" sz="1500" b="0" strike="noStrike" spc="-1">
                <a:solidFill>
                  <a:srgbClr val="1E6A39"/>
                </a:solidFill>
                <a:latin typeface="Times New Roman"/>
              </a:rPr>
              <a:t>for x in "banana":</a:t>
            </a:r>
            <a:endParaRPr lang="en-US" sz="1500" b="0" strike="noStrike" spc="-1">
              <a:latin typeface="Arial"/>
            </a:endParaRPr>
          </a:p>
          <a:p>
            <a:pPr marL="457200">
              <a:lnSpc>
                <a:spcPct val="100000"/>
              </a:lnSpc>
            </a:pPr>
            <a:r>
              <a:rPr lang="en-US" sz="1500" b="0" strike="noStrike" spc="-1">
                <a:solidFill>
                  <a:srgbClr val="1E6A39"/>
                </a:solidFill>
                <a:latin typeface="Times New Roman"/>
              </a:rPr>
              <a:t>  print(x)</a:t>
            </a:r>
            <a:endParaRPr lang="en-US" sz="1500" b="0" strike="noStrike" spc="-1">
              <a:latin typeface="Arial"/>
            </a:endParaRPr>
          </a:p>
          <a:p>
            <a:pPr>
              <a:lnSpc>
                <a:spcPct val="100000"/>
              </a:lnSpc>
            </a:pPr>
            <a:r>
              <a:rPr lang="en-US" sz="1500" b="0" strike="noStrike" spc="-1">
                <a:solidFill>
                  <a:srgbClr val="3465A4"/>
                </a:solidFill>
                <a:latin typeface="Times New Roman"/>
              </a:rPr>
              <a:t>Answer:	b</a:t>
            </a:r>
            <a:endParaRPr lang="en-US" sz="1500" b="0" strike="noStrike" spc="-1">
              <a:latin typeface="Arial"/>
            </a:endParaRPr>
          </a:p>
          <a:p>
            <a:pPr>
              <a:lnSpc>
                <a:spcPct val="100000"/>
              </a:lnSpc>
            </a:pPr>
            <a:r>
              <a:rPr lang="en-US" sz="1500" b="0" strike="noStrike" spc="-1">
                <a:solidFill>
                  <a:srgbClr val="3465A4"/>
                </a:solidFill>
                <a:latin typeface="Times New Roman"/>
              </a:rPr>
              <a:t>	a</a:t>
            </a:r>
            <a:endParaRPr lang="en-US" sz="1500" b="0" strike="noStrike" spc="-1">
              <a:latin typeface="Arial"/>
            </a:endParaRPr>
          </a:p>
          <a:p>
            <a:pPr>
              <a:lnSpc>
                <a:spcPct val="100000"/>
              </a:lnSpc>
            </a:pPr>
            <a:r>
              <a:rPr lang="en-US" sz="1500" b="0" strike="noStrike" spc="-1">
                <a:solidFill>
                  <a:srgbClr val="3465A4"/>
                </a:solidFill>
                <a:latin typeface="Times New Roman"/>
              </a:rPr>
              <a:t>	n</a:t>
            </a:r>
            <a:endParaRPr lang="en-US" sz="1500" b="0" strike="noStrike" spc="-1">
              <a:latin typeface="Arial"/>
            </a:endParaRPr>
          </a:p>
          <a:p>
            <a:pPr>
              <a:lnSpc>
                <a:spcPct val="100000"/>
              </a:lnSpc>
            </a:pPr>
            <a:r>
              <a:rPr lang="en-US" sz="1500" b="0" strike="noStrike" spc="-1">
                <a:solidFill>
                  <a:srgbClr val="3465A4"/>
                </a:solidFill>
                <a:latin typeface="Times New Roman"/>
              </a:rPr>
              <a:t>	a</a:t>
            </a:r>
            <a:endParaRPr lang="en-US" sz="1500" b="0" strike="noStrike" spc="-1">
              <a:latin typeface="Arial"/>
            </a:endParaRPr>
          </a:p>
          <a:p>
            <a:pPr>
              <a:lnSpc>
                <a:spcPct val="100000"/>
              </a:lnSpc>
            </a:pPr>
            <a:r>
              <a:rPr lang="en-US" sz="1500" b="0" strike="noStrike" spc="-1">
                <a:solidFill>
                  <a:srgbClr val="3465A4"/>
                </a:solidFill>
                <a:latin typeface="Times New Roman"/>
              </a:rPr>
              <a:t>	n</a:t>
            </a:r>
            <a:endParaRPr lang="en-US" sz="1500" b="0" strike="noStrike" spc="-1">
              <a:latin typeface="Arial"/>
            </a:endParaRPr>
          </a:p>
          <a:p>
            <a:pPr>
              <a:lnSpc>
                <a:spcPct val="100000"/>
              </a:lnSpc>
            </a:pPr>
            <a:r>
              <a:rPr lang="en-US" sz="1500" b="0" strike="noStrike" spc="-1">
                <a:solidFill>
                  <a:srgbClr val="3465A4"/>
                </a:solidFill>
                <a:latin typeface="Times New Roman"/>
              </a:rPr>
              <a:t>	a</a:t>
            </a:r>
            <a:endParaRPr lang="en-US" sz="1500" b="0" strike="noStrike" spc="-1">
              <a:latin typeface="Arial"/>
            </a:endParaRPr>
          </a:p>
          <a:p>
            <a:pPr>
              <a:lnSpc>
                <a:spcPct val="100000"/>
              </a:lnSpc>
            </a:pPr>
            <a:r>
              <a:rPr lang="en-US" sz="1500" b="1" strike="noStrike" spc="-1">
                <a:solidFill>
                  <a:srgbClr val="FF0000"/>
                </a:solidFill>
                <a:latin typeface="Times New Roman"/>
              </a:rPr>
              <a:t>The break Statement</a:t>
            </a:r>
            <a:endParaRPr lang="en-US" sz="1500" b="0" strike="noStrike" spc="-1">
              <a:latin typeface="Arial"/>
            </a:endParaRPr>
          </a:p>
          <a:p>
            <a:pPr>
              <a:lnSpc>
                <a:spcPct val="100000"/>
              </a:lnSpc>
            </a:pPr>
            <a:r>
              <a:rPr lang="en-US" sz="1500" b="0" strike="noStrike" spc="-1">
                <a:solidFill>
                  <a:srgbClr val="000000"/>
                </a:solidFill>
                <a:latin typeface="Times New Roman"/>
              </a:rPr>
              <a:t>With the break statement we can stop the loop before it has looped through all the item</a:t>
            </a:r>
            <a:endParaRPr lang="en-US" sz="1500" b="0" strike="noStrike" spc="-1">
              <a:latin typeface="Arial"/>
            </a:endParaRPr>
          </a:p>
          <a:p>
            <a:pPr>
              <a:lnSpc>
                <a:spcPct val="100000"/>
              </a:lnSpc>
            </a:pPr>
            <a:r>
              <a:rPr lang="en-US" sz="1500" b="1" strike="noStrike" spc="-1">
                <a:solidFill>
                  <a:srgbClr val="FF0000"/>
                </a:solidFill>
                <a:latin typeface="Times New Roman"/>
              </a:rPr>
              <a:t>Example: </a:t>
            </a:r>
            <a:r>
              <a:rPr lang="en-US" sz="1500" b="1" strike="noStrike" spc="-1">
                <a:solidFill>
                  <a:srgbClr val="000000"/>
                </a:solidFill>
                <a:latin typeface="Times New Roman"/>
              </a:rPr>
              <a:t>Exit the loop when x is "banana", and print</a:t>
            </a:r>
            <a:endParaRPr lang="en-US" sz="1500" b="0" strike="noStrike" spc="-1">
              <a:latin typeface="Arial"/>
            </a:endParaRPr>
          </a:p>
          <a:p>
            <a:pPr marL="457200">
              <a:lnSpc>
                <a:spcPct val="100000"/>
              </a:lnSpc>
            </a:pPr>
            <a:r>
              <a:rPr lang="en-US" sz="1500" b="0" strike="noStrike" spc="-1">
                <a:solidFill>
                  <a:srgbClr val="1E6A39"/>
                </a:solidFill>
                <a:latin typeface="Times New Roman"/>
              </a:rPr>
              <a:t>fruits = ["apple", "banana", "cherry"]</a:t>
            </a:r>
            <a:endParaRPr lang="en-US" sz="1500" b="0" strike="noStrike" spc="-1">
              <a:latin typeface="Arial"/>
            </a:endParaRPr>
          </a:p>
          <a:p>
            <a:pPr marL="457200">
              <a:lnSpc>
                <a:spcPct val="100000"/>
              </a:lnSpc>
            </a:pPr>
            <a:r>
              <a:rPr lang="en-US" sz="1500" b="0" strike="noStrike" spc="-1">
                <a:solidFill>
                  <a:srgbClr val="1E6A39"/>
                </a:solidFill>
                <a:latin typeface="Times New Roman"/>
              </a:rPr>
              <a:t>for x in fruits:</a:t>
            </a:r>
            <a:endParaRPr lang="en-US" sz="1500" b="0" strike="noStrike" spc="-1">
              <a:latin typeface="Arial"/>
            </a:endParaRPr>
          </a:p>
          <a:p>
            <a:pPr marL="457200">
              <a:lnSpc>
                <a:spcPct val="100000"/>
              </a:lnSpc>
            </a:pPr>
            <a:r>
              <a:rPr lang="en-US" sz="1500" b="0" strike="noStrike" spc="-1">
                <a:solidFill>
                  <a:srgbClr val="1E6A39"/>
                </a:solidFill>
                <a:latin typeface="Times New Roman"/>
              </a:rPr>
              <a:t>  if x == "banana":</a:t>
            </a:r>
            <a:endParaRPr lang="en-US" sz="1500" b="0" strike="noStrike" spc="-1">
              <a:latin typeface="Arial"/>
            </a:endParaRPr>
          </a:p>
          <a:p>
            <a:pPr marL="457200">
              <a:lnSpc>
                <a:spcPct val="100000"/>
              </a:lnSpc>
            </a:pPr>
            <a:r>
              <a:rPr lang="en-US" sz="1500" b="0" strike="noStrike" spc="-1">
                <a:solidFill>
                  <a:srgbClr val="1E6A39"/>
                </a:solidFill>
                <a:latin typeface="Times New Roman"/>
              </a:rPr>
              <a:t>    break</a:t>
            </a:r>
            <a:endParaRPr lang="en-US" sz="1500" b="0" strike="noStrike" spc="-1">
              <a:latin typeface="Arial"/>
            </a:endParaRPr>
          </a:p>
          <a:p>
            <a:pPr marL="457200">
              <a:lnSpc>
                <a:spcPct val="100000"/>
              </a:lnSpc>
            </a:pPr>
            <a:r>
              <a:rPr lang="en-US" sz="1500" b="0" strike="noStrike" spc="-1">
                <a:solidFill>
                  <a:srgbClr val="1E6A39"/>
                </a:solidFill>
                <a:latin typeface="Times New Roman"/>
              </a:rPr>
              <a:t>  print(x)</a:t>
            </a:r>
            <a:endParaRPr lang="en-US" sz="1500" b="0" strike="noStrike" spc="-1">
              <a:latin typeface="Arial"/>
            </a:endParaRPr>
          </a:p>
          <a:p>
            <a:pPr>
              <a:lnSpc>
                <a:spcPct val="100000"/>
              </a:lnSpc>
            </a:pPr>
            <a:r>
              <a:rPr lang="en-US" sz="1500" b="0" strike="noStrike" spc="-1">
                <a:solidFill>
                  <a:srgbClr val="3465A4"/>
                </a:solidFill>
                <a:latin typeface="Times New Roman"/>
              </a:rPr>
              <a:t>Answer: apple</a:t>
            </a:r>
            <a:endParaRPr lang="en-US" sz="1500" b="0" strike="noStrike" spc="-1">
              <a:latin typeface="Arial"/>
            </a:endParaRPr>
          </a:p>
        </p:txBody>
      </p:sp>
    </p:spTree>
  </p:cSld>
  <p:clrMapOvr>
    <a:masterClrMapping/>
  </p:clrMapOvr>
  <mc:AlternateContent xmlns:mc="http://schemas.openxmlformats.org/markup-compatibility/2006">
    <mc:Choice xmlns:p15="http://schemas.microsoft.com/office/powerpoint/2012/main" xmlns:p14="http://schemas.microsoft.com/office/powerpoint/2010/main" xmlns="" Requires="p14">
      <p:transition spd="slow" p14:dur="2000"/>
    </mc:Choice>
    <mc:Fallback>
      <p:transition spd="slow"/>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8" name="CustomShape 1"/>
          <p:cNvSpPr/>
          <p:nvPr/>
        </p:nvSpPr>
        <p:spPr>
          <a:xfrm>
            <a:off x="266760" y="8280"/>
            <a:ext cx="8610120" cy="4699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spcBef>
                <a:spcPts val="201"/>
              </a:spcBef>
              <a:spcAft>
                <a:spcPts val="201"/>
              </a:spcAft>
            </a:pPr>
            <a:r>
              <a:rPr lang="en-US" sz="1600" b="1" strike="noStrike" spc="-1">
                <a:solidFill>
                  <a:srgbClr val="F10D0C"/>
                </a:solidFill>
                <a:latin typeface="Times New Roman"/>
              </a:rPr>
              <a:t>The continue Statement</a:t>
            </a:r>
            <a:endParaRPr lang="en-US" sz="1600" b="0" strike="noStrike" spc="-1">
              <a:latin typeface="Arial"/>
            </a:endParaRPr>
          </a:p>
          <a:p>
            <a:pPr>
              <a:lnSpc>
                <a:spcPct val="100000"/>
              </a:lnSpc>
              <a:spcBef>
                <a:spcPts val="201"/>
              </a:spcBef>
              <a:spcAft>
                <a:spcPts val="201"/>
              </a:spcAft>
            </a:pPr>
            <a:r>
              <a:rPr lang="en-US" sz="1600" b="0" strike="noStrike" spc="-1">
                <a:solidFill>
                  <a:srgbClr val="000000"/>
                </a:solidFill>
                <a:latin typeface="Times New Roman"/>
              </a:rPr>
              <a:t>With the continue statement we can stop the current iteration of the loop, and continue with the next:</a:t>
            </a:r>
            <a:endParaRPr lang="en-US" sz="1600" b="0" strike="noStrike" spc="-1">
              <a:latin typeface="Arial"/>
            </a:endParaRPr>
          </a:p>
          <a:p>
            <a:pPr>
              <a:lnSpc>
                <a:spcPct val="100000"/>
              </a:lnSpc>
              <a:spcBef>
                <a:spcPts val="201"/>
              </a:spcBef>
              <a:spcAft>
                <a:spcPts val="201"/>
              </a:spcAft>
            </a:pPr>
            <a:r>
              <a:rPr lang="en-US" sz="1600" b="1" strike="noStrike" spc="-1">
                <a:solidFill>
                  <a:srgbClr val="F10D0C"/>
                </a:solidFill>
                <a:latin typeface="Times New Roman"/>
              </a:rPr>
              <a:t>Example: </a:t>
            </a:r>
            <a:r>
              <a:rPr lang="en-US" sz="1600" b="1" strike="noStrike" spc="-1">
                <a:solidFill>
                  <a:srgbClr val="000000"/>
                </a:solidFill>
                <a:latin typeface="Times New Roman"/>
              </a:rPr>
              <a:t>Do not print banana</a:t>
            </a:r>
            <a:endParaRPr lang="en-US" sz="1600" b="0" strike="noStrike" spc="-1">
              <a:latin typeface="Arial"/>
            </a:endParaRPr>
          </a:p>
          <a:p>
            <a:pPr marL="457200">
              <a:lnSpc>
                <a:spcPct val="100000"/>
              </a:lnSpc>
              <a:spcBef>
                <a:spcPts val="201"/>
              </a:spcBef>
              <a:spcAft>
                <a:spcPts val="201"/>
              </a:spcAft>
            </a:pPr>
            <a:r>
              <a:rPr lang="en-US" sz="1600" b="0" strike="noStrike" spc="-1">
                <a:solidFill>
                  <a:srgbClr val="127622"/>
                </a:solidFill>
                <a:latin typeface="Times New Roman"/>
              </a:rPr>
              <a:t>fruits = ["apple", "banana", "cherry"]</a:t>
            </a:r>
            <a:endParaRPr lang="en-US" sz="1600" b="0" strike="noStrike" spc="-1">
              <a:latin typeface="Arial"/>
            </a:endParaRPr>
          </a:p>
          <a:p>
            <a:pPr marL="457200">
              <a:lnSpc>
                <a:spcPct val="100000"/>
              </a:lnSpc>
              <a:spcBef>
                <a:spcPts val="201"/>
              </a:spcBef>
              <a:spcAft>
                <a:spcPts val="201"/>
              </a:spcAft>
            </a:pPr>
            <a:r>
              <a:rPr lang="en-US" sz="1600" b="0" strike="noStrike" spc="-1">
                <a:solidFill>
                  <a:srgbClr val="127622"/>
                </a:solidFill>
                <a:latin typeface="Times New Roman"/>
              </a:rPr>
              <a:t>for x in fruits:</a:t>
            </a:r>
            <a:endParaRPr lang="en-US" sz="1600" b="0" strike="noStrike" spc="-1">
              <a:latin typeface="Arial"/>
            </a:endParaRPr>
          </a:p>
          <a:p>
            <a:pPr marL="457200">
              <a:lnSpc>
                <a:spcPct val="100000"/>
              </a:lnSpc>
              <a:spcBef>
                <a:spcPts val="201"/>
              </a:spcBef>
              <a:spcAft>
                <a:spcPts val="201"/>
              </a:spcAft>
            </a:pPr>
            <a:r>
              <a:rPr lang="en-US" sz="1600" b="0" strike="noStrike" spc="-1">
                <a:solidFill>
                  <a:srgbClr val="127622"/>
                </a:solidFill>
                <a:latin typeface="Times New Roman"/>
              </a:rPr>
              <a:t>  if x == "banana":</a:t>
            </a:r>
            <a:endParaRPr lang="en-US" sz="1600" b="0" strike="noStrike" spc="-1">
              <a:latin typeface="Arial"/>
            </a:endParaRPr>
          </a:p>
          <a:p>
            <a:pPr marL="457200">
              <a:lnSpc>
                <a:spcPct val="100000"/>
              </a:lnSpc>
              <a:spcBef>
                <a:spcPts val="201"/>
              </a:spcBef>
              <a:spcAft>
                <a:spcPts val="201"/>
              </a:spcAft>
            </a:pPr>
            <a:r>
              <a:rPr lang="en-US" sz="1600" b="0" strike="noStrike" spc="-1">
                <a:solidFill>
                  <a:srgbClr val="127622"/>
                </a:solidFill>
                <a:latin typeface="Times New Roman"/>
              </a:rPr>
              <a:t>    continue</a:t>
            </a:r>
            <a:endParaRPr lang="en-US" sz="1600" b="0" strike="noStrike" spc="-1">
              <a:latin typeface="Arial"/>
            </a:endParaRPr>
          </a:p>
          <a:p>
            <a:pPr marL="457200">
              <a:lnSpc>
                <a:spcPct val="100000"/>
              </a:lnSpc>
              <a:spcBef>
                <a:spcPts val="201"/>
              </a:spcBef>
              <a:spcAft>
                <a:spcPts val="201"/>
              </a:spcAft>
            </a:pPr>
            <a:r>
              <a:rPr lang="en-US" sz="1600" b="0" strike="noStrike" spc="-1">
                <a:solidFill>
                  <a:srgbClr val="127622"/>
                </a:solidFill>
                <a:latin typeface="Times New Roman"/>
              </a:rPr>
              <a:t>  print(x)</a:t>
            </a:r>
            <a:endParaRPr lang="en-US" sz="1600" b="0" strike="noStrike" spc="-1">
              <a:latin typeface="Arial"/>
            </a:endParaRPr>
          </a:p>
          <a:p>
            <a:pPr>
              <a:lnSpc>
                <a:spcPct val="100000"/>
              </a:lnSpc>
              <a:spcBef>
                <a:spcPts val="201"/>
              </a:spcBef>
              <a:spcAft>
                <a:spcPts val="201"/>
              </a:spcAft>
            </a:pPr>
            <a:r>
              <a:rPr lang="en-US" sz="1600" b="0" strike="noStrike" spc="-1">
                <a:solidFill>
                  <a:srgbClr val="3465A4"/>
                </a:solidFill>
                <a:latin typeface="Times New Roman"/>
              </a:rPr>
              <a:t>Answer: apple , cherry</a:t>
            </a:r>
            <a:endParaRPr lang="en-US" sz="1600" b="0" strike="noStrike" spc="-1">
              <a:latin typeface="Arial"/>
            </a:endParaRPr>
          </a:p>
          <a:p>
            <a:pPr>
              <a:lnSpc>
                <a:spcPct val="100000"/>
              </a:lnSpc>
              <a:spcBef>
                <a:spcPts val="201"/>
              </a:spcBef>
              <a:spcAft>
                <a:spcPts val="201"/>
              </a:spcAft>
            </a:pPr>
            <a:r>
              <a:rPr lang="en-US" sz="1600" b="1" strike="noStrike" spc="-1">
                <a:solidFill>
                  <a:srgbClr val="F10D0C"/>
                </a:solidFill>
                <a:latin typeface="Times New Roman"/>
              </a:rPr>
              <a:t>The range() Function</a:t>
            </a:r>
            <a:endParaRPr lang="en-US" sz="1600" b="0" strike="noStrike" spc="-1">
              <a:latin typeface="Arial"/>
            </a:endParaRPr>
          </a:p>
          <a:p>
            <a:pPr>
              <a:lnSpc>
                <a:spcPct val="100000"/>
              </a:lnSpc>
              <a:spcBef>
                <a:spcPts val="201"/>
              </a:spcBef>
              <a:spcAft>
                <a:spcPts val="201"/>
              </a:spcAft>
            </a:pPr>
            <a:r>
              <a:rPr lang="en-US" sz="1600" b="0" strike="noStrike" spc="-1">
                <a:solidFill>
                  <a:srgbClr val="000000"/>
                </a:solidFill>
                <a:latin typeface="Times New Roman"/>
              </a:rPr>
              <a:t>The range() function returns a sequence of numbers, starting from 0 by default, and increments by 1 (by default), and ends at a specified number.</a:t>
            </a:r>
            <a:endParaRPr lang="en-US" sz="1600" b="0" strike="noStrike" spc="-1">
              <a:latin typeface="Arial"/>
            </a:endParaRPr>
          </a:p>
          <a:p>
            <a:pPr>
              <a:lnSpc>
                <a:spcPct val="100000"/>
              </a:lnSpc>
              <a:spcBef>
                <a:spcPts val="201"/>
              </a:spcBef>
              <a:spcAft>
                <a:spcPts val="201"/>
              </a:spcAft>
            </a:pPr>
            <a:r>
              <a:rPr lang="en-US" sz="1600" b="1" strike="noStrike" spc="-1">
                <a:solidFill>
                  <a:srgbClr val="F10D0C"/>
                </a:solidFill>
                <a:latin typeface="Times New Roman"/>
              </a:rPr>
              <a:t>Example: </a:t>
            </a:r>
            <a:r>
              <a:rPr lang="en-US" sz="1600" b="1" strike="noStrike" spc="-1">
                <a:solidFill>
                  <a:srgbClr val="000000"/>
                </a:solidFill>
                <a:latin typeface="Times New Roman"/>
              </a:rPr>
              <a:t>Using the range() function</a:t>
            </a:r>
            <a:endParaRPr lang="en-US" sz="1600" b="0" strike="noStrike" spc="-1">
              <a:latin typeface="Arial"/>
            </a:endParaRPr>
          </a:p>
          <a:p>
            <a:pPr marL="457200">
              <a:lnSpc>
                <a:spcPct val="100000"/>
              </a:lnSpc>
              <a:spcBef>
                <a:spcPts val="201"/>
              </a:spcBef>
              <a:spcAft>
                <a:spcPts val="201"/>
              </a:spcAft>
            </a:pPr>
            <a:r>
              <a:rPr lang="en-US" sz="1600" b="0" strike="noStrike" spc="-1">
                <a:solidFill>
                  <a:srgbClr val="127622"/>
                </a:solidFill>
                <a:latin typeface="Times New Roman"/>
              </a:rPr>
              <a:t>for x in range(6):</a:t>
            </a:r>
            <a:endParaRPr lang="en-US" sz="1600" b="0" strike="noStrike" spc="-1">
              <a:latin typeface="Arial"/>
            </a:endParaRPr>
          </a:p>
          <a:p>
            <a:pPr marL="457200">
              <a:lnSpc>
                <a:spcPct val="100000"/>
              </a:lnSpc>
              <a:spcBef>
                <a:spcPts val="201"/>
              </a:spcBef>
              <a:spcAft>
                <a:spcPts val="201"/>
              </a:spcAft>
            </a:pPr>
            <a:r>
              <a:rPr lang="en-US" sz="1600" b="0" strike="noStrike" spc="-1">
                <a:solidFill>
                  <a:srgbClr val="127622"/>
                </a:solidFill>
                <a:latin typeface="Times New Roman"/>
              </a:rPr>
              <a:t>  print(x)</a:t>
            </a:r>
            <a:endParaRPr lang="en-US" sz="1600" b="0" strike="noStrike" spc="-1">
              <a:latin typeface="Arial"/>
            </a:endParaRPr>
          </a:p>
          <a:p>
            <a:pPr>
              <a:lnSpc>
                <a:spcPct val="100000"/>
              </a:lnSpc>
              <a:spcBef>
                <a:spcPts val="201"/>
              </a:spcBef>
              <a:spcAft>
                <a:spcPts val="201"/>
              </a:spcAft>
            </a:pPr>
            <a:r>
              <a:rPr lang="en-US" sz="1600" b="0" strike="noStrike" spc="-1">
                <a:solidFill>
                  <a:srgbClr val="3465A4"/>
                </a:solidFill>
                <a:latin typeface="Times New Roman"/>
              </a:rPr>
              <a:t>Answer: 0 to 5 excluding 6</a:t>
            </a:r>
            <a:endParaRPr lang="en-US" sz="1600" b="0" strike="noStrike" spc="-1">
              <a:latin typeface="Arial"/>
            </a:endParaRPr>
          </a:p>
        </p:txBody>
      </p:sp>
    </p:spTree>
  </p:cSld>
  <p:clrMapOvr>
    <a:masterClrMapping/>
  </p:clrMapOvr>
  <mc:AlternateContent xmlns:mc="http://schemas.openxmlformats.org/markup-compatibility/2006">
    <mc:Choice xmlns:p15="http://schemas.microsoft.com/office/powerpoint/2012/main" xmlns:p14="http://schemas.microsoft.com/office/powerpoint/2010/main" xmlns="" Requires="p14">
      <p:transition spd="slow" p14:dur="2000"/>
    </mc:Choice>
    <mc:Fallback>
      <p:transition spd="slow"/>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 name="CustomShape 1"/>
          <p:cNvSpPr/>
          <p:nvPr/>
        </p:nvSpPr>
        <p:spPr>
          <a:xfrm>
            <a:off x="0" y="0"/>
            <a:ext cx="3276360" cy="5143320"/>
          </a:xfrm>
          <a:custGeom>
            <a:avLst/>
            <a:gdLst/>
            <a:ahLst/>
            <a:cxnLst/>
            <a:rect l="l" t="t" r="r" b="b"/>
            <a:pathLst>
              <a:path w="3276600" h="5143500">
                <a:moveTo>
                  <a:pt x="0" y="5143499"/>
                </a:moveTo>
                <a:lnTo>
                  <a:pt x="3276599" y="5143499"/>
                </a:lnTo>
                <a:lnTo>
                  <a:pt x="3276599" y="0"/>
                </a:lnTo>
                <a:lnTo>
                  <a:pt x="0" y="0"/>
                </a:lnTo>
                <a:lnTo>
                  <a:pt x="0" y="5143499"/>
                </a:lnTo>
                <a:close/>
              </a:path>
            </a:pathLst>
          </a:custGeom>
          <a:solidFill>
            <a:srgbClr val="0C343D"/>
          </a:solidFill>
          <a:ln>
            <a:noFill/>
          </a:ln>
        </p:spPr>
        <p:style>
          <a:lnRef idx="0">
            <a:scrgbClr r="0" g="0" b="0"/>
          </a:lnRef>
          <a:fillRef idx="0">
            <a:scrgbClr r="0" g="0" b="0"/>
          </a:fillRef>
          <a:effectRef idx="0">
            <a:scrgbClr r="0" g="0" b="0"/>
          </a:effectRef>
          <a:fontRef idx="minor"/>
        </p:style>
      </p:sp>
      <p:sp>
        <p:nvSpPr>
          <p:cNvPr id="222" name="CustomShape 2"/>
          <p:cNvSpPr/>
          <p:nvPr/>
        </p:nvSpPr>
        <p:spPr>
          <a:xfrm>
            <a:off x="3276720" y="0"/>
            <a:ext cx="5866920" cy="5143320"/>
          </a:xfrm>
          <a:custGeom>
            <a:avLst/>
            <a:gdLst/>
            <a:ahLst/>
            <a:cxnLst/>
            <a:rect l="l" t="t" r="r" b="b"/>
            <a:pathLst>
              <a:path w="5867400" h="5143500">
                <a:moveTo>
                  <a:pt x="0" y="5143499"/>
                </a:moveTo>
                <a:lnTo>
                  <a:pt x="5867399" y="5143499"/>
                </a:lnTo>
                <a:lnTo>
                  <a:pt x="5867399" y="0"/>
                </a:lnTo>
                <a:lnTo>
                  <a:pt x="0" y="0"/>
                </a:lnTo>
                <a:lnTo>
                  <a:pt x="0" y="5143499"/>
                </a:lnTo>
                <a:close/>
              </a:path>
            </a:pathLst>
          </a:custGeom>
          <a:solidFill>
            <a:srgbClr val="FAFAFA"/>
          </a:solidFill>
          <a:ln>
            <a:noFill/>
          </a:ln>
        </p:spPr>
        <p:style>
          <a:lnRef idx="0">
            <a:scrgbClr r="0" g="0" b="0"/>
          </a:lnRef>
          <a:fillRef idx="0">
            <a:scrgbClr r="0" g="0" b="0"/>
          </a:fillRef>
          <a:effectRef idx="0">
            <a:scrgbClr r="0" g="0" b="0"/>
          </a:effectRef>
          <a:fontRef idx="minor"/>
        </p:style>
      </p:sp>
      <p:sp>
        <p:nvSpPr>
          <p:cNvPr id="223" name="CustomShape 3"/>
          <p:cNvSpPr/>
          <p:nvPr/>
        </p:nvSpPr>
        <p:spPr>
          <a:xfrm>
            <a:off x="3276720" y="0"/>
            <a:ext cx="108360" cy="5142960"/>
          </a:xfrm>
          <a:prstGeom prst="rect">
            <a:avLst/>
          </a:prstGeom>
          <a:blipFill rotWithShape="0">
            <a:blip r:embed="rId2"/>
            <a:stretch>
              <a:fillRect/>
            </a:stretch>
          </a:blipFill>
          <a:ln>
            <a:noFill/>
          </a:ln>
        </p:spPr>
        <p:style>
          <a:lnRef idx="0">
            <a:scrgbClr r="0" g="0" b="0"/>
          </a:lnRef>
          <a:fillRef idx="0">
            <a:scrgbClr r="0" g="0" b="0"/>
          </a:fillRef>
          <a:effectRef idx="0">
            <a:scrgbClr r="0" g="0" b="0"/>
          </a:effectRef>
          <a:fontRef idx="minor"/>
        </p:style>
      </p:sp>
      <p:sp>
        <p:nvSpPr>
          <p:cNvPr id="224" name="TextShape 4"/>
          <p:cNvSpPr txBox="1"/>
          <p:nvPr/>
        </p:nvSpPr>
        <p:spPr>
          <a:xfrm>
            <a:off x="299160" y="1541520"/>
            <a:ext cx="2748600" cy="1311120"/>
          </a:xfrm>
          <a:prstGeom prst="rect">
            <a:avLst/>
          </a:prstGeom>
          <a:noFill/>
          <a:ln>
            <a:noFill/>
          </a:ln>
        </p:spPr>
        <p:txBody>
          <a:bodyPr lIns="0" tIns="12600" rIns="0" bIns="0">
            <a:spAutoFit/>
          </a:bodyPr>
          <a:lstStyle/>
          <a:p>
            <a:pPr marL="12600">
              <a:lnSpc>
                <a:spcPct val="147000"/>
              </a:lnSpc>
              <a:spcBef>
                <a:spcPts val="99"/>
              </a:spcBef>
            </a:pPr>
            <a:r>
              <a:rPr lang="en-US" sz="2900" b="1" strike="noStrike" spc="-256">
                <a:solidFill>
                  <a:srgbClr val="FFFFFF"/>
                </a:solidFill>
                <a:latin typeface="Times New Roman"/>
              </a:rPr>
              <a:t>WEB  </a:t>
            </a:r>
            <a:r>
              <a:rPr lang="en-US" sz="2900" b="1" strike="noStrike" spc="-151">
                <a:solidFill>
                  <a:srgbClr val="FFFFFF"/>
                </a:solidFill>
                <a:latin typeface="Times New Roman"/>
              </a:rPr>
              <a:t>DEVELOPMENT</a:t>
            </a:r>
            <a:endParaRPr lang="en-US" sz="2900" b="0" strike="noStrike" spc="-1">
              <a:solidFill>
                <a:srgbClr val="000000"/>
              </a:solidFill>
              <a:latin typeface="Calibri"/>
            </a:endParaRPr>
          </a:p>
        </p:txBody>
      </p:sp>
      <p:sp>
        <p:nvSpPr>
          <p:cNvPr id="225" name="CustomShape 5"/>
          <p:cNvSpPr/>
          <p:nvPr/>
        </p:nvSpPr>
        <p:spPr>
          <a:xfrm>
            <a:off x="3820680" y="514440"/>
            <a:ext cx="4285800" cy="3428640"/>
          </a:xfrm>
          <a:prstGeom prst="rect">
            <a:avLst/>
          </a:prstGeom>
          <a:blipFill rotWithShape="0">
            <a:blip r:embed="rId3"/>
            <a:stretch>
              <a:fillRect/>
            </a:stretch>
          </a:blipFill>
          <a:ln>
            <a:noFill/>
          </a:ln>
        </p:spPr>
        <p:style>
          <a:lnRef idx="0">
            <a:scrgbClr r="0" g="0" b="0"/>
          </a:lnRef>
          <a:fillRef idx="0">
            <a:scrgbClr r="0" g="0" b="0"/>
          </a:fillRef>
          <a:effectRef idx="0">
            <a:scrgbClr r="0" g="0" b="0"/>
          </a:effectRef>
          <a:fontRef idx="minor"/>
        </p:style>
      </p:sp>
    </p:spTree>
  </p:cSld>
  <p:clrMapOvr>
    <a:masterClrMapping/>
  </p:clrMapOvr>
  <mc:AlternateContent xmlns:mc="http://schemas.openxmlformats.org/markup-compatibility/2006">
    <mc:Choice xmlns:p15="http://schemas.microsoft.com/office/powerpoint/2012/main" xmlns:p14="http://schemas.microsoft.com/office/powerpoint/2010/main" xmlns="" Requires="p14">
      <p:transition spd="slow" p14:dur="2000"/>
    </mc:Choice>
    <mc:Fallback>
      <p:transition spd="slow"/>
    </mc:Fallback>
  </mc:AlternateContent>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 name="CustomShape 1"/>
          <p:cNvSpPr/>
          <p:nvPr/>
        </p:nvSpPr>
        <p:spPr>
          <a:xfrm>
            <a:off x="380880" y="191520"/>
            <a:ext cx="8381520" cy="4713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spcBef>
                <a:spcPts val="201"/>
              </a:spcBef>
            </a:pPr>
            <a:r>
              <a:rPr lang="en-US" sz="1800" b="1" strike="noStrike" spc="-1">
                <a:solidFill>
                  <a:srgbClr val="FF0000"/>
                </a:solidFill>
                <a:latin typeface="Times New Roman"/>
              </a:rPr>
              <a:t>Example: Increment the sequence with 3 (default is 1)</a:t>
            </a:r>
            <a:endParaRPr lang="en-US" sz="1800" b="0" strike="noStrike" spc="-1">
              <a:latin typeface="Arial"/>
            </a:endParaRPr>
          </a:p>
          <a:p>
            <a:pPr marL="457200">
              <a:lnSpc>
                <a:spcPct val="100000"/>
              </a:lnSpc>
              <a:spcBef>
                <a:spcPts val="201"/>
              </a:spcBef>
            </a:pPr>
            <a:r>
              <a:rPr lang="en-US" sz="1800" b="0" strike="noStrike" spc="-1">
                <a:solidFill>
                  <a:srgbClr val="127622"/>
                </a:solidFill>
                <a:latin typeface="Times New Roman"/>
              </a:rPr>
              <a:t>for x in range(2, 30, 3):</a:t>
            </a:r>
            <a:endParaRPr lang="en-US" sz="1800" b="0" strike="noStrike" spc="-1">
              <a:latin typeface="Arial"/>
            </a:endParaRPr>
          </a:p>
          <a:p>
            <a:pPr marL="457200">
              <a:lnSpc>
                <a:spcPct val="100000"/>
              </a:lnSpc>
              <a:spcBef>
                <a:spcPts val="201"/>
              </a:spcBef>
            </a:pPr>
            <a:r>
              <a:rPr lang="en-US" sz="1800" b="0" strike="noStrike" spc="-1">
                <a:solidFill>
                  <a:srgbClr val="127622"/>
                </a:solidFill>
                <a:latin typeface="Times New Roman"/>
              </a:rPr>
              <a:t>  print(x)</a:t>
            </a:r>
            <a:endParaRPr lang="en-US" sz="1800" b="0" strike="noStrike" spc="-1">
              <a:latin typeface="Arial"/>
            </a:endParaRPr>
          </a:p>
          <a:p>
            <a:pPr>
              <a:lnSpc>
                <a:spcPct val="100000"/>
              </a:lnSpc>
              <a:spcBef>
                <a:spcPts val="201"/>
              </a:spcBef>
            </a:pPr>
            <a:r>
              <a:rPr lang="en-US" sz="1800" b="0" strike="noStrike" spc="-1">
                <a:solidFill>
                  <a:srgbClr val="3465A4"/>
                </a:solidFill>
                <a:latin typeface="Times New Roman"/>
              </a:rPr>
              <a:t>Answer: 2 to 29 with a gap of 3</a:t>
            </a:r>
            <a:endParaRPr lang="en-US" sz="1800" b="0" strike="noStrike" spc="-1">
              <a:latin typeface="Arial"/>
            </a:endParaRPr>
          </a:p>
          <a:p>
            <a:pPr>
              <a:lnSpc>
                <a:spcPct val="100000"/>
              </a:lnSpc>
              <a:spcBef>
                <a:spcPts val="400"/>
              </a:spcBef>
            </a:pPr>
            <a:r>
              <a:rPr lang="en-US" sz="1800" b="1" strike="noStrike" spc="-1">
                <a:solidFill>
                  <a:srgbClr val="FF0000"/>
                </a:solidFill>
                <a:latin typeface="Times New Roman"/>
              </a:rPr>
              <a:t>Else in For Loop</a:t>
            </a:r>
            <a:endParaRPr lang="en-US" sz="1800" b="0" strike="noStrike" spc="-1">
              <a:latin typeface="Arial"/>
            </a:endParaRPr>
          </a:p>
          <a:p>
            <a:pPr>
              <a:lnSpc>
                <a:spcPct val="100000"/>
              </a:lnSpc>
              <a:spcBef>
                <a:spcPts val="400"/>
              </a:spcBef>
            </a:pPr>
            <a:r>
              <a:rPr lang="en-US" sz="1800" b="0" strike="noStrike" spc="-1">
                <a:solidFill>
                  <a:srgbClr val="000000"/>
                </a:solidFill>
                <a:latin typeface="Times New Roman"/>
              </a:rPr>
              <a:t>The else keyword in a for loop specifies a block of code to be executed when the loop is finished:</a:t>
            </a:r>
            <a:endParaRPr lang="en-US" sz="1800" b="0" strike="noStrike" spc="-1">
              <a:latin typeface="Arial"/>
            </a:endParaRPr>
          </a:p>
          <a:p>
            <a:pPr>
              <a:lnSpc>
                <a:spcPct val="100000"/>
              </a:lnSpc>
              <a:spcBef>
                <a:spcPts val="400"/>
              </a:spcBef>
            </a:pPr>
            <a:r>
              <a:rPr lang="en-US" sz="1800" b="1" strike="noStrike" spc="-1">
                <a:solidFill>
                  <a:srgbClr val="FF0000"/>
                </a:solidFill>
                <a:latin typeface="Times New Roman"/>
              </a:rPr>
              <a:t>Example: Print all numbers from 0 to 5, and print a message when the loop has ended</a:t>
            </a:r>
            <a:endParaRPr lang="en-US" sz="1800" b="0" strike="noStrike" spc="-1">
              <a:latin typeface="Arial"/>
            </a:endParaRPr>
          </a:p>
          <a:p>
            <a:pPr>
              <a:lnSpc>
                <a:spcPct val="100000"/>
              </a:lnSpc>
              <a:spcBef>
                <a:spcPts val="400"/>
              </a:spcBef>
            </a:pPr>
            <a:r>
              <a:rPr lang="en-US" sz="1800" b="0" strike="noStrike" spc="-1">
                <a:solidFill>
                  <a:srgbClr val="1E6A39"/>
                </a:solidFill>
                <a:latin typeface="Times New Roman"/>
              </a:rPr>
              <a:t>for x in range(6):</a:t>
            </a:r>
            <a:endParaRPr lang="en-US" sz="1800" b="0" strike="noStrike" spc="-1">
              <a:latin typeface="Arial"/>
            </a:endParaRPr>
          </a:p>
          <a:p>
            <a:pPr>
              <a:lnSpc>
                <a:spcPct val="100000"/>
              </a:lnSpc>
              <a:spcBef>
                <a:spcPts val="400"/>
              </a:spcBef>
            </a:pPr>
            <a:r>
              <a:rPr lang="en-US" sz="1800" b="0" strike="noStrike" spc="-1">
                <a:solidFill>
                  <a:srgbClr val="1E6A39"/>
                </a:solidFill>
                <a:latin typeface="Times New Roman"/>
              </a:rPr>
              <a:t>  print(x)</a:t>
            </a:r>
            <a:endParaRPr lang="en-US" sz="1800" b="0" strike="noStrike" spc="-1">
              <a:latin typeface="Arial"/>
            </a:endParaRPr>
          </a:p>
          <a:p>
            <a:pPr>
              <a:lnSpc>
                <a:spcPct val="100000"/>
              </a:lnSpc>
              <a:spcBef>
                <a:spcPts val="400"/>
              </a:spcBef>
            </a:pPr>
            <a:r>
              <a:rPr lang="en-US" sz="1800" b="0" strike="noStrike" spc="-1">
                <a:solidFill>
                  <a:srgbClr val="1E6A39"/>
                </a:solidFill>
                <a:latin typeface="Times New Roman"/>
              </a:rPr>
              <a:t>else:</a:t>
            </a:r>
            <a:endParaRPr lang="en-US" sz="1800" b="0" strike="noStrike" spc="-1">
              <a:latin typeface="Arial"/>
            </a:endParaRPr>
          </a:p>
          <a:p>
            <a:pPr>
              <a:lnSpc>
                <a:spcPct val="100000"/>
              </a:lnSpc>
              <a:spcBef>
                <a:spcPts val="400"/>
              </a:spcBef>
            </a:pPr>
            <a:r>
              <a:rPr lang="en-US" sz="1800" b="0" strike="noStrike" spc="-1">
                <a:solidFill>
                  <a:srgbClr val="1E6A39"/>
                </a:solidFill>
                <a:latin typeface="Times New Roman"/>
              </a:rPr>
              <a:t>  print("Finally finished!")</a:t>
            </a:r>
            <a:endParaRPr lang="en-US" sz="1800" b="0" strike="noStrike" spc="-1">
              <a:latin typeface="Arial"/>
            </a:endParaRPr>
          </a:p>
          <a:p>
            <a:pPr>
              <a:lnSpc>
                <a:spcPct val="100000"/>
              </a:lnSpc>
              <a:spcBef>
                <a:spcPts val="400"/>
              </a:spcBef>
            </a:pPr>
            <a:r>
              <a:rPr lang="en-US" sz="1800" b="0" strike="noStrike" spc="-1">
                <a:solidFill>
                  <a:srgbClr val="3465A4"/>
                </a:solidFill>
                <a:latin typeface="Times New Roman"/>
              </a:rPr>
              <a:t>Answer:0 to 5 and Finally finished!</a:t>
            </a:r>
            <a:endParaRPr lang="en-US" sz="1800" b="0" strike="noStrike" spc="-1">
              <a:latin typeface="Arial"/>
            </a:endParaRPr>
          </a:p>
          <a:p>
            <a:pPr>
              <a:lnSpc>
                <a:spcPct val="100000"/>
              </a:lnSpc>
              <a:spcBef>
                <a:spcPts val="201"/>
              </a:spcBef>
              <a:spcAft>
                <a:spcPts val="201"/>
              </a:spcAft>
            </a:pPr>
            <a:endParaRPr lang="en-US" sz="1800" b="0" strike="noStrike" spc="-1">
              <a:latin typeface="Arial"/>
            </a:endParaRPr>
          </a:p>
        </p:txBody>
      </p:sp>
    </p:spTree>
  </p:cSld>
  <p:clrMapOvr>
    <a:masterClrMapping/>
  </p:clrMapOvr>
  <mc:AlternateContent xmlns:mc="http://schemas.openxmlformats.org/markup-compatibility/2006">
    <mc:Choice xmlns:p15="http://schemas.microsoft.com/office/powerpoint/2012/main" xmlns:p14="http://schemas.microsoft.com/office/powerpoint/2010/main" xmlns="" Requires="p14">
      <p:transition spd="slow" p14:dur="2000"/>
    </mc:Choice>
    <mc:Fallback>
      <p:transition spd="slow"/>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 name="CustomShape 1"/>
          <p:cNvSpPr/>
          <p:nvPr/>
        </p:nvSpPr>
        <p:spPr>
          <a:xfrm>
            <a:off x="685800" y="448200"/>
            <a:ext cx="7772040" cy="4205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800" b="1" strike="noStrike" spc="-1">
                <a:solidFill>
                  <a:srgbClr val="FF0000"/>
                </a:solidFill>
                <a:latin typeface="Times New Roman"/>
              </a:rPr>
              <a:t>Nested Loops</a:t>
            </a:r>
            <a:endParaRPr lang="en-US" sz="1800" b="0" strike="noStrike" spc="-1">
              <a:latin typeface="Arial"/>
            </a:endParaRPr>
          </a:p>
          <a:p>
            <a:pPr>
              <a:lnSpc>
                <a:spcPct val="100000"/>
              </a:lnSpc>
            </a:pPr>
            <a:r>
              <a:rPr lang="en-US" sz="1800" b="0" strike="noStrike" spc="-1">
                <a:solidFill>
                  <a:srgbClr val="000000"/>
                </a:solidFill>
                <a:latin typeface="Times New Roman"/>
              </a:rPr>
              <a:t>A nested loop is a loop inside a loop.</a:t>
            </a:r>
            <a:endParaRPr lang="en-US" sz="1800" b="0" strike="noStrike" spc="-1">
              <a:latin typeface="Arial"/>
            </a:endParaRPr>
          </a:p>
          <a:p>
            <a:pPr>
              <a:lnSpc>
                <a:spcPct val="100000"/>
              </a:lnSpc>
            </a:pPr>
            <a:r>
              <a:rPr lang="en-US" sz="1800" b="0" strike="noStrike" spc="-1">
                <a:solidFill>
                  <a:srgbClr val="000000"/>
                </a:solidFill>
                <a:latin typeface="Times New Roman"/>
              </a:rPr>
              <a:t>The "inner loop" will be executed one time for each iteration of the "outer loop":</a:t>
            </a:r>
            <a:endParaRPr lang="en-US" sz="1800" b="0" strike="noStrike" spc="-1">
              <a:latin typeface="Arial"/>
            </a:endParaRPr>
          </a:p>
          <a:p>
            <a:pPr>
              <a:lnSpc>
                <a:spcPct val="100000"/>
              </a:lnSpc>
            </a:pPr>
            <a:r>
              <a:rPr lang="en-US" sz="1800" b="1" strike="noStrike" spc="-1">
                <a:solidFill>
                  <a:srgbClr val="FF0000"/>
                </a:solidFill>
                <a:latin typeface="Times New Roman"/>
              </a:rPr>
              <a:t>Example: </a:t>
            </a:r>
            <a:r>
              <a:rPr lang="en-US" sz="1800" b="1" strike="noStrike" spc="-1">
                <a:solidFill>
                  <a:srgbClr val="000000"/>
                </a:solidFill>
                <a:latin typeface="Times New Roman"/>
              </a:rPr>
              <a:t>Print each adjective for every fruit</a:t>
            </a:r>
            <a:endParaRPr lang="en-US" sz="1800" b="0" strike="noStrike" spc="-1">
              <a:latin typeface="Arial"/>
            </a:endParaRPr>
          </a:p>
          <a:p>
            <a:pPr marL="457200">
              <a:lnSpc>
                <a:spcPct val="100000"/>
              </a:lnSpc>
            </a:pPr>
            <a:r>
              <a:rPr lang="en-US" sz="1800" b="0" strike="noStrike" spc="-1">
                <a:solidFill>
                  <a:srgbClr val="1E6A39"/>
                </a:solidFill>
                <a:latin typeface="Times New Roman"/>
              </a:rPr>
              <a:t>adj = ["red", "big"]</a:t>
            </a:r>
            <a:endParaRPr lang="en-US" sz="1800" b="0" strike="noStrike" spc="-1">
              <a:latin typeface="Arial"/>
            </a:endParaRPr>
          </a:p>
          <a:p>
            <a:pPr marL="457200">
              <a:lnSpc>
                <a:spcPct val="100000"/>
              </a:lnSpc>
            </a:pPr>
            <a:r>
              <a:rPr lang="en-US" sz="1800" b="0" strike="noStrike" spc="-1">
                <a:solidFill>
                  <a:srgbClr val="1E6A39"/>
                </a:solidFill>
                <a:latin typeface="Times New Roman"/>
              </a:rPr>
              <a:t>fruits = ["apple", "banana", "cherry"]</a:t>
            </a:r>
            <a:endParaRPr lang="en-US" sz="1800" b="0" strike="noStrike" spc="-1">
              <a:latin typeface="Arial"/>
            </a:endParaRPr>
          </a:p>
          <a:p>
            <a:pPr marL="457200">
              <a:lnSpc>
                <a:spcPct val="100000"/>
              </a:lnSpc>
            </a:pPr>
            <a:r>
              <a:rPr lang="en-US" sz="1800" b="0" strike="noStrike" spc="-1">
                <a:solidFill>
                  <a:srgbClr val="1E6A39"/>
                </a:solidFill>
                <a:latin typeface="Times New Roman"/>
              </a:rPr>
              <a:t>for x in adj:</a:t>
            </a:r>
            <a:endParaRPr lang="en-US" sz="1800" b="0" strike="noStrike" spc="-1">
              <a:latin typeface="Arial"/>
            </a:endParaRPr>
          </a:p>
          <a:p>
            <a:pPr marL="457200">
              <a:lnSpc>
                <a:spcPct val="100000"/>
              </a:lnSpc>
            </a:pPr>
            <a:r>
              <a:rPr lang="en-US" sz="1800" b="0" strike="noStrike" spc="-1">
                <a:solidFill>
                  <a:srgbClr val="1E6A39"/>
                </a:solidFill>
                <a:latin typeface="Times New Roman"/>
              </a:rPr>
              <a:t>  for y in fruits:</a:t>
            </a:r>
            <a:endParaRPr lang="en-US" sz="1800" b="0" strike="noStrike" spc="-1">
              <a:latin typeface="Arial"/>
            </a:endParaRPr>
          </a:p>
          <a:p>
            <a:pPr marL="457200">
              <a:lnSpc>
                <a:spcPct val="100000"/>
              </a:lnSpc>
            </a:pPr>
            <a:r>
              <a:rPr lang="en-US" sz="1800" b="0" strike="noStrike" spc="-1">
                <a:solidFill>
                  <a:srgbClr val="1E6A39"/>
                </a:solidFill>
                <a:latin typeface="Times New Roman"/>
              </a:rPr>
              <a:t>    print(x, y)</a:t>
            </a:r>
            <a:endParaRPr lang="en-US" sz="1800" b="0" strike="noStrike" spc="-1">
              <a:latin typeface="Arial"/>
            </a:endParaRPr>
          </a:p>
          <a:p>
            <a:pPr>
              <a:lnSpc>
                <a:spcPct val="100000"/>
              </a:lnSpc>
            </a:pPr>
            <a:r>
              <a:rPr lang="en-US" sz="1800" b="0" strike="noStrike" spc="-1">
                <a:solidFill>
                  <a:srgbClr val="3465A4"/>
                </a:solidFill>
                <a:latin typeface="Times New Roman"/>
              </a:rPr>
              <a:t>Answer:	red apple</a:t>
            </a:r>
            <a:endParaRPr lang="en-US" sz="1800" b="0" strike="noStrike" spc="-1">
              <a:latin typeface="Arial"/>
            </a:endParaRPr>
          </a:p>
          <a:p>
            <a:pPr>
              <a:lnSpc>
                <a:spcPct val="100000"/>
              </a:lnSpc>
            </a:pPr>
            <a:r>
              <a:rPr lang="en-US" sz="1800" b="0" strike="noStrike" spc="-1">
                <a:solidFill>
                  <a:srgbClr val="3465A4"/>
                </a:solidFill>
                <a:latin typeface="Times New Roman"/>
              </a:rPr>
              <a:t>	red banana</a:t>
            </a:r>
            <a:endParaRPr lang="en-US" sz="1800" b="0" strike="noStrike" spc="-1">
              <a:latin typeface="Arial"/>
            </a:endParaRPr>
          </a:p>
          <a:p>
            <a:pPr>
              <a:lnSpc>
                <a:spcPct val="100000"/>
              </a:lnSpc>
            </a:pPr>
            <a:r>
              <a:rPr lang="en-US" sz="1800" b="0" strike="noStrike" spc="-1">
                <a:solidFill>
                  <a:srgbClr val="3465A4"/>
                </a:solidFill>
                <a:latin typeface="Times New Roman"/>
              </a:rPr>
              <a:t>	red cherry</a:t>
            </a:r>
            <a:endParaRPr lang="en-US" sz="1800" b="0" strike="noStrike" spc="-1">
              <a:latin typeface="Arial"/>
            </a:endParaRPr>
          </a:p>
          <a:p>
            <a:pPr>
              <a:lnSpc>
                <a:spcPct val="100000"/>
              </a:lnSpc>
            </a:pPr>
            <a:r>
              <a:rPr lang="en-US" sz="1800" b="0" strike="noStrike" spc="-1">
                <a:solidFill>
                  <a:srgbClr val="3465A4"/>
                </a:solidFill>
                <a:latin typeface="Times New Roman"/>
              </a:rPr>
              <a:t>	big apple</a:t>
            </a:r>
            <a:endParaRPr lang="en-US" sz="1800" b="0" strike="noStrike" spc="-1">
              <a:latin typeface="Arial"/>
            </a:endParaRPr>
          </a:p>
          <a:p>
            <a:pPr>
              <a:lnSpc>
                <a:spcPct val="100000"/>
              </a:lnSpc>
            </a:pPr>
            <a:r>
              <a:rPr lang="en-US" sz="1800" b="0" strike="noStrike" spc="-1">
                <a:solidFill>
                  <a:srgbClr val="3465A4"/>
                </a:solidFill>
                <a:latin typeface="Times New Roman"/>
              </a:rPr>
              <a:t>	big banana</a:t>
            </a:r>
            <a:endParaRPr lang="en-US" sz="1800" b="0" strike="noStrike" spc="-1">
              <a:latin typeface="Arial"/>
            </a:endParaRPr>
          </a:p>
          <a:p>
            <a:pPr>
              <a:lnSpc>
                <a:spcPct val="100000"/>
              </a:lnSpc>
            </a:pPr>
            <a:r>
              <a:rPr lang="en-US" sz="1800" b="0" strike="noStrike" spc="-1">
                <a:solidFill>
                  <a:srgbClr val="3465A4"/>
                </a:solidFill>
                <a:latin typeface="Times New Roman"/>
              </a:rPr>
              <a:t>	big cherry</a:t>
            </a:r>
            <a:endParaRPr lang="en-US" sz="1800" b="0" strike="noStrike" spc="-1">
              <a:latin typeface="Arial"/>
            </a:endParaRPr>
          </a:p>
        </p:txBody>
      </p:sp>
    </p:spTree>
  </p:cSld>
  <p:clrMapOvr>
    <a:masterClrMapping/>
  </p:clrMapOvr>
  <mc:AlternateContent xmlns:mc="http://schemas.openxmlformats.org/markup-compatibility/2006">
    <mc:Choice xmlns:p15="http://schemas.microsoft.com/office/powerpoint/2012/main" xmlns:p14="http://schemas.microsoft.com/office/powerpoint/2010/main" xmlns="" Requires="p14">
      <p:transition spd="slow" p14:dur="2000"/>
    </mc:Choice>
    <mc:Fallback>
      <p:transition spd="slow"/>
    </mc:Fallback>
  </mc:AlternateContent>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1" name="TextShape 1"/>
          <p:cNvSpPr txBox="1"/>
          <p:nvPr/>
        </p:nvSpPr>
        <p:spPr>
          <a:xfrm>
            <a:off x="276120" y="133200"/>
            <a:ext cx="8424360" cy="469080"/>
          </a:xfrm>
          <a:prstGeom prst="rect">
            <a:avLst/>
          </a:prstGeom>
          <a:noFill/>
          <a:ln>
            <a:noFill/>
          </a:ln>
        </p:spPr>
        <p:txBody>
          <a:bodyPr lIns="0" tIns="0" rIns="0" bIns="0">
            <a:noAutofit/>
          </a:bodyPr>
          <a:lstStyle/>
          <a:p>
            <a:pPr algn="ctr">
              <a:lnSpc>
                <a:spcPct val="100000"/>
              </a:lnSpc>
            </a:pPr>
            <a:r>
              <a:rPr lang="en-US" sz="3050" b="0" strike="noStrike" spc="-1">
                <a:solidFill>
                  <a:srgbClr val="FFFFFF"/>
                </a:solidFill>
                <a:latin typeface="Times New Roman"/>
              </a:rPr>
              <a:t>Python Functions</a:t>
            </a:r>
            <a:endParaRPr lang="en-US" sz="3050" b="0" strike="noStrike" spc="-1">
              <a:solidFill>
                <a:srgbClr val="000000"/>
              </a:solidFill>
              <a:latin typeface="Calibri"/>
            </a:endParaRPr>
          </a:p>
        </p:txBody>
      </p:sp>
      <p:sp>
        <p:nvSpPr>
          <p:cNvPr id="412" name="TextShape 2"/>
          <p:cNvSpPr txBox="1"/>
          <p:nvPr/>
        </p:nvSpPr>
        <p:spPr>
          <a:xfrm>
            <a:off x="392760" y="1352520"/>
            <a:ext cx="8191080" cy="1523160"/>
          </a:xfrm>
          <a:prstGeom prst="rect">
            <a:avLst/>
          </a:prstGeom>
          <a:noFill/>
          <a:ln>
            <a:noFill/>
          </a:ln>
        </p:spPr>
        <p:txBody>
          <a:bodyPr lIns="0" tIns="0" rIns="0" bIns="0">
            <a:noAutofit/>
          </a:bodyPr>
          <a:lstStyle/>
          <a:p>
            <a:pPr>
              <a:lnSpc>
                <a:spcPct val="150000"/>
              </a:lnSpc>
            </a:pPr>
            <a:r>
              <a:rPr lang="en-US" sz="1800" b="0" strike="noStrike" spc="-1">
                <a:solidFill>
                  <a:srgbClr val="000000"/>
                </a:solidFill>
                <a:latin typeface="Times New Roman"/>
              </a:rPr>
              <a:t>A function is a </a:t>
            </a:r>
            <a:r>
              <a:rPr lang="en-US" sz="1800" b="0" strike="noStrike" spc="-1">
                <a:solidFill>
                  <a:srgbClr val="326239"/>
                </a:solidFill>
                <a:latin typeface="Times New Roman"/>
              </a:rPr>
              <a:t>block of code </a:t>
            </a:r>
            <a:r>
              <a:rPr lang="en-US" sz="1800" b="0" strike="noStrike" spc="-1">
                <a:solidFill>
                  <a:srgbClr val="000000"/>
                </a:solidFill>
                <a:latin typeface="Times New Roman"/>
              </a:rPr>
              <a:t>which only runs when it is called.</a:t>
            </a:r>
            <a:endParaRPr lang="en-US" sz="1800" b="0" strike="noStrike" spc="-1">
              <a:solidFill>
                <a:srgbClr val="000000"/>
              </a:solidFill>
              <a:latin typeface="Calibri"/>
            </a:endParaRPr>
          </a:p>
          <a:p>
            <a:pPr>
              <a:lnSpc>
                <a:spcPct val="150000"/>
              </a:lnSpc>
            </a:pPr>
            <a:r>
              <a:rPr lang="en-US" sz="1800" b="0" strike="noStrike" spc="-1">
                <a:solidFill>
                  <a:srgbClr val="000000"/>
                </a:solidFill>
                <a:latin typeface="Times New Roman"/>
              </a:rPr>
              <a:t>You can pass data, known as parameters, into a function.</a:t>
            </a:r>
            <a:endParaRPr lang="en-US" sz="1800" b="0" strike="noStrike" spc="-1">
              <a:solidFill>
                <a:srgbClr val="000000"/>
              </a:solidFill>
              <a:latin typeface="Calibri"/>
            </a:endParaRPr>
          </a:p>
          <a:p>
            <a:pPr algn="just">
              <a:lnSpc>
                <a:spcPct val="150000"/>
              </a:lnSpc>
            </a:pPr>
            <a:r>
              <a:rPr lang="en-US" sz="1800" b="0" strike="noStrike" spc="-1">
                <a:solidFill>
                  <a:srgbClr val="000000"/>
                </a:solidFill>
                <a:latin typeface="Times New Roman"/>
              </a:rPr>
              <a:t>A function can return data as a result.</a:t>
            </a:r>
            <a:endParaRPr lang="en-US" sz="1800" b="0" strike="noStrike" spc="-1">
              <a:solidFill>
                <a:srgbClr val="000000"/>
              </a:solidFill>
              <a:latin typeface="Calibri"/>
            </a:endParaRPr>
          </a:p>
          <a:p>
            <a:pPr>
              <a:lnSpc>
                <a:spcPct val="100000"/>
              </a:lnSpc>
            </a:pPr>
            <a:endParaRPr lang="en-US" sz="1800" b="0" strike="noStrike" spc="-1">
              <a:solidFill>
                <a:srgbClr val="000000"/>
              </a:solidFill>
              <a:latin typeface="Calibri"/>
            </a:endParaRPr>
          </a:p>
        </p:txBody>
      </p:sp>
    </p:spTree>
  </p:cSld>
  <p:clrMapOvr>
    <a:masterClrMapping/>
  </p:clrMapOvr>
  <mc:AlternateContent xmlns:mc="http://schemas.openxmlformats.org/markup-compatibility/2006">
    <mc:Choice xmlns:p15="http://schemas.microsoft.com/office/powerpoint/2012/main" xmlns:p14="http://schemas.microsoft.com/office/powerpoint/2010/main" xmlns="" Requires="p14">
      <p:transition spd="slow" p14:dur="2000"/>
    </mc:Choice>
    <mc:Fallback>
      <p:transition spd="slow"/>
    </mc:Fallback>
  </mc:AlternateContent>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3" name="CustomShape 1"/>
          <p:cNvSpPr/>
          <p:nvPr/>
        </p:nvSpPr>
        <p:spPr>
          <a:xfrm>
            <a:off x="838080" y="448200"/>
            <a:ext cx="7467120" cy="41137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2400" b="0" strike="noStrike" spc="-1">
                <a:solidFill>
                  <a:srgbClr val="C0504D"/>
                </a:solidFill>
                <a:latin typeface="Times New Roman"/>
              </a:rPr>
              <a:t>Creating a Function</a:t>
            </a:r>
            <a:endParaRPr lang="en-US" sz="2400" b="0" strike="noStrike" spc="-1">
              <a:latin typeface="Arial"/>
            </a:endParaRPr>
          </a:p>
          <a:p>
            <a:pPr>
              <a:lnSpc>
                <a:spcPct val="100000"/>
              </a:lnSpc>
            </a:pPr>
            <a:r>
              <a:rPr lang="en-US" sz="1800" b="0" strike="noStrike" spc="-1">
                <a:solidFill>
                  <a:srgbClr val="000000"/>
                </a:solidFill>
                <a:latin typeface="Times New Roman"/>
              </a:rPr>
              <a:t>In Python a function is defined using the </a:t>
            </a:r>
            <a:r>
              <a:rPr lang="en-US" sz="1800" b="0" strike="noStrike" spc="-1">
                <a:solidFill>
                  <a:srgbClr val="DC143C"/>
                </a:solidFill>
                <a:latin typeface="Times New Roman"/>
              </a:rPr>
              <a:t>def</a:t>
            </a:r>
            <a:r>
              <a:rPr lang="en-US" sz="1800" b="0" strike="noStrike" spc="-1">
                <a:solidFill>
                  <a:srgbClr val="000000"/>
                </a:solidFill>
                <a:latin typeface="Times New Roman"/>
              </a:rPr>
              <a:t> keyword:</a:t>
            </a:r>
            <a:endParaRPr lang="en-US" sz="1800" b="0" strike="noStrike" spc="-1">
              <a:latin typeface="Arial"/>
            </a:endParaRPr>
          </a:p>
          <a:p>
            <a:pPr>
              <a:lnSpc>
                <a:spcPct val="100000"/>
              </a:lnSpc>
            </a:pPr>
            <a:r>
              <a:rPr lang="en-US" sz="1800" b="0" strike="noStrike" spc="-1">
                <a:solidFill>
                  <a:srgbClr val="FF0000"/>
                </a:solidFill>
                <a:latin typeface="Times New Roman"/>
              </a:rPr>
              <a:t>Example</a:t>
            </a:r>
            <a:endParaRPr lang="en-US" sz="1800" b="0" strike="noStrike" spc="-1">
              <a:latin typeface="Arial"/>
            </a:endParaRPr>
          </a:p>
          <a:p>
            <a:pPr>
              <a:lnSpc>
                <a:spcPct val="100000"/>
              </a:lnSpc>
            </a:pPr>
            <a:r>
              <a:rPr lang="en-US" sz="1800" b="0" strike="noStrike" spc="-1">
                <a:solidFill>
                  <a:srgbClr val="609358"/>
                </a:solidFill>
                <a:latin typeface="Times New Roman"/>
              </a:rPr>
              <a:t>def my_function():</a:t>
            </a:r>
            <a:r>
              <a:t/>
            </a:r>
            <a:br/>
            <a:r>
              <a:rPr lang="en-US" sz="1800" b="0" strike="noStrike" spc="-1">
                <a:solidFill>
                  <a:srgbClr val="609358"/>
                </a:solidFill>
                <a:latin typeface="Times New Roman"/>
              </a:rPr>
              <a:t>  print("Hello from a function") </a:t>
            </a:r>
            <a:endParaRPr lang="en-US" sz="1800" b="0" strike="noStrike" spc="-1">
              <a:latin typeface="Arial"/>
            </a:endParaRPr>
          </a:p>
          <a:p>
            <a:pPr>
              <a:lnSpc>
                <a:spcPct val="100000"/>
              </a:lnSpc>
            </a:pPr>
            <a:endParaRPr lang="en-US" sz="1800" b="0" strike="noStrike" spc="-1">
              <a:latin typeface="Arial"/>
            </a:endParaRPr>
          </a:p>
          <a:p>
            <a:pPr>
              <a:lnSpc>
                <a:spcPct val="100000"/>
              </a:lnSpc>
            </a:pPr>
            <a:r>
              <a:rPr lang="en-US" sz="2400" b="0" strike="noStrike" spc="-1">
                <a:solidFill>
                  <a:srgbClr val="C0504D"/>
                </a:solidFill>
                <a:latin typeface="Times New Roman"/>
              </a:rPr>
              <a:t>Calling a Function</a:t>
            </a:r>
            <a:endParaRPr lang="en-US" sz="2400" b="0" strike="noStrike" spc="-1">
              <a:latin typeface="Arial"/>
            </a:endParaRPr>
          </a:p>
          <a:p>
            <a:pPr>
              <a:lnSpc>
                <a:spcPct val="100000"/>
              </a:lnSpc>
            </a:pPr>
            <a:r>
              <a:rPr lang="en-US" sz="1800" b="0" strike="noStrike" spc="-1">
                <a:solidFill>
                  <a:srgbClr val="000000"/>
                </a:solidFill>
                <a:latin typeface="Times New Roman"/>
              </a:rPr>
              <a:t>To call a function, use the function name followed by parenthesis:</a:t>
            </a:r>
            <a:endParaRPr lang="en-US" sz="1800" b="0" strike="noStrike" spc="-1">
              <a:latin typeface="Arial"/>
            </a:endParaRPr>
          </a:p>
          <a:p>
            <a:pPr>
              <a:lnSpc>
                <a:spcPct val="100000"/>
              </a:lnSpc>
            </a:pPr>
            <a:r>
              <a:rPr lang="en-US" sz="1800" b="0" strike="noStrike" spc="-1">
                <a:solidFill>
                  <a:srgbClr val="FF0000"/>
                </a:solidFill>
                <a:latin typeface="Times New Roman"/>
              </a:rPr>
              <a:t>Example</a:t>
            </a:r>
            <a:endParaRPr lang="en-US" sz="1800" b="0" strike="noStrike" spc="-1">
              <a:latin typeface="Arial"/>
            </a:endParaRPr>
          </a:p>
          <a:p>
            <a:pPr>
              <a:lnSpc>
                <a:spcPct val="100000"/>
              </a:lnSpc>
            </a:pPr>
            <a:r>
              <a:rPr lang="en-US" sz="1800" b="0" strike="noStrike" spc="-1">
                <a:solidFill>
                  <a:srgbClr val="609358"/>
                </a:solidFill>
                <a:latin typeface="Times New Roman"/>
              </a:rPr>
              <a:t>def my_function():</a:t>
            </a:r>
            <a:r>
              <a:t/>
            </a:r>
            <a:br/>
            <a:r>
              <a:rPr lang="en-US" sz="1800" b="0" strike="noStrike" spc="-1">
                <a:solidFill>
                  <a:srgbClr val="609358"/>
                </a:solidFill>
                <a:latin typeface="Times New Roman"/>
              </a:rPr>
              <a:t>  print("Hello from a function")</a:t>
            </a:r>
            <a:r>
              <a:t/>
            </a:r>
            <a:br/>
            <a:r>
              <a:t/>
            </a:r>
            <a:br/>
            <a:r>
              <a:rPr lang="en-US" sz="1800" b="1" strike="noStrike" spc="-1">
                <a:solidFill>
                  <a:srgbClr val="000000"/>
                </a:solidFill>
                <a:latin typeface="Times New Roman"/>
              </a:rPr>
              <a:t>my_function()</a:t>
            </a:r>
            <a:r>
              <a:t/>
            </a:r>
            <a:br/>
            <a:r>
              <a:rPr lang="en-US" sz="1800" b="0" strike="noStrike" spc="-1">
                <a:solidFill>
                  <a:srgbClr val="558ED5"/>
                </a:solidFill>
                <a:latin typeface="Times New Roman"/>
              </a:rPr>
              <a:t>Answer: Hello from a function</a:t>
            </a:r>
            <a:endParaRPr lang="en-US" sz="1800" b="0" strike="noStrike" spc="-1">
              <a:latin typeface="Arial"/>
            </a:endParaRPr>
          </a:p>
        </p:txBody>
      </p:sp>
    </p:spTree>
  </p:cSld>
  <p:clrMapOvr>
    <a:masterClrMapping/>
  </p:clrMapOvr>
  <mc:AlternateContent xmlns:mc="http://schemas.openxmlformats.org/markup-compatibility/2006">
    <mc:Choice xmlns:p15="http://schemas.microsoft.com/office/powerpoint/2012/main" xmlns:p14="http://schemas.microsoft.com/office/powerpoint/2010/main" xmlns="" Requires="p14">
      <p:transition spd="slow" p14:dur="2000"/>
    </mc:Choice>
    <mc:Fallback>
      <p:transition spd="slow"/>
    </mc:Fallback>
  </mc:AlternateContent>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4" name="CustomShape 1"/>
          <p:cNvSpPr/>
          <p:nvPr/>
        </p:nvSpPr>
        <p:spPr>
          <a:xfrm>
            <a:off x="419040" y="361800"/>
            <a:ext cx="8305560" cy="1689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2400" b="0" strike="noStrike" spc="-1">
                <a:solidFill>
                  <a:srgbClr val="C00000"/>
                </a:solidFill>
                <a:latin typeface="Times New Roman"/>
              </a:rPr>
              <a:t>Arguments</a:t>
            </a:r>
            <a:endParaRPr lang="en-US" sz="2400" b="0" strike="noStrike" spc="-1">
              <a:latin typeface="Arial"/>
            </a:endParaRPr>
          </a:p>
          <a:p>
            <a:pPr algn="just">
              <a:lnSpc>
                <a:spcPct val="150000"/>
              </a:lnSpc>
            </a:pPr>
            <a:r>
              <a:rPr lang="en-US" sz="1800" b="0" strike="noStrike" spc="-1">
                <a:solidFill>
                  <a:srgbClr val="000000"/>
                </a:solidFill>
                <a:latin typeface="Times New Roman"/>
              </a:rPr>
              <a:t>Information can be passed into functions as arguments.</a:t>
            </a:r>
            <a:endParaRPr lang="en-US" sz="1800" b="0" strike="noStrike" spc="-1">
              <a:latin typeface="Arial"/>
            </a:endParaRPr>
          </a:p>
          <a:p>
            <a:pPr algn="just">
              <a:lnSpc>
                <a:spcPct val="150000"/>
              </a:lnSpc>
            </a:pPr>
            <a:r>
              <a:rPr lang="en-US" sz="1800" b="0" strike="noStrike" spc="-1">
                <a:solidFill>
                  <a:srgbClr val="000000"/>
                </a:solidFill>
                <a:latin typeface="Times New Roman"/>
              </a:rPr>
              <a:t>Arguments are specified after the function name, inside the parentheses. </a:t>
            </a:r>
            <a:endParaRPr lang="en-US" sz="1800" b="0" strike="noStrike" spc="-1">
              <a:latin typeface="Arial"/>
            </a:endParaRPr>
          </a:p>
          <a:p>
            <a:pPr algn="just">
              <a:lnSpc>
                <a:spcPct val="150000"/>
              </a:lnSpc>
            </a:pPr>
            <a:r>
              <a:rPr lang="en-US" sz="1800" b="0" strike="noStrike" spc="-1">
                <a:solidFill>
                  <a:srgbClr val="000000"/>
                </a:solidFill>
                <a:latin typeface="Times New Roman"/>
              </a:rPr>
              <a:t>You can add as many arguments as you want, just separate them with a comma.</a:t>
            </a:r>
            <a:endParaRPr lang="en-US" sz="1800" b="0" strike="noStrike" spc="-1">
              <a:latin typeface="Arial"/>
            </a:endParaRPr>
          </a:p>
        </p:txBody>
      </p:sp>
    </p:spTree>
  </p:cSld>
  <p:clrMapOvr>
    <a:masterClrMapping/>
  </p:clrMapOvr>
  <mc:AlternateContent xmlns:mc="http://schemas.openxmlformats.org/markup-compatibility/2006">
    <mc:Choice xmlns:p15="http://schemas.microsoft.com/office/powerpoint/2012/main" xmlns:p14="http://schemas.microsoft.com/office/powerpoint/2010/main" xmlns="" Requires="p14">
      <p:transition spd="slow" p14:dur="2000"/>
    </mc:Choice>
    <mc:Fallback>
      <p:transition spd="slow"/>
    </mc:Fallback>
  </mc:AlternateContent>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5" name="CustomShape 1"/>
          <p:cNvSpPr/>
          <p:nvPr/>
        </p:nvSpPr>
        <p:spPr>
          <a:xfrm>
            <a:off x="876240" y="438120"/>
            <a:ext cx="7391160" cy="4067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just">
              <a:lnSpc>
                <a:spcPct val="150000"/>
              </a:lnSpc>
            </a:pPr>
            <a:r>
              <a:rPr lang="en-US" sz="1800" b="0" strike="noStrike" spc="-1">
                <a:solidFill>
                  <a:srgbClr val="000000"/>
                </a:solidFill>
                <a:latin typeface="Times New Roman"/>
              </a:rPr>
              <a:t>The following example has a function with one argument (fname). </a:t>
            </a:r>
            <a:endParaRPr lang="en-US" sz="1800" b="0" strike="noStrike" spc="-1">
              <a:latin typeface="Arial"/>
            </a:endParaRPr>
          </a:p>
          <a:p>
            <a:pPr algn="just">
              <a:lnSpc>
                <a:spcPct val="150000"/>
              </a:lnSpc>
            </a:pPr>
            <a:r>
              <a:rPr lang="en-US" sz="1800" b="0" strike="noStrike" spc="-1">
                <a:solidFill>
                  <a:srgbClr val="000000"/>
                </a:solidFill>
                <a:latin typeface="Times New Roman"/>
              </a:rPr>
              <a:t>When the function is called, we pass along a first name, which is used inside the function to print the full name:</a:t>
            </a:r>
            <a:endParaRPr lang="en-US" sz="1800" b="0" strike="noStrike" spc="-1">
              <a:latin typeface="Arial"/>
            </a:endParaRPr>
          </a:p>
          <a:p>
            <a:pPr>
              <a:lnSpc>
                <a:spcPct val="150000"/>
              </a:lnSpc>
            </a:pPr>
            <a:r>
              <a:rPr lang="en-US" sz="2000" b="0" strike="noStrike" spc="-1">
                <a:solidFill>
                  <a:srgbClr val="C00000"/>
                </a:solidFill>
                <a:latin typeface="Times New Roman"/>
              </a:rPr>
              <a:t>Example</a:t>
            </a:r>
            <a:endParaRPr lang="en-US" sz="2000" b="0" strike="noStrike" spc="-1">
              <a:latin typeface="Arial"/>
            </a:endParaRPr>
          </a:p>
          <a:p>
            <a:pPr>
              <a:lnSpc>
                <a:spcPct val="150000"/>
              </a:lnSpc>
            </a:pPr>
            <a:r>
              <a:rPr lang="en-US" sz="2000" b="0" strike="noStrike" spc="-1">
                <a:solidFill>
                  <a:srgbClr val="609358"/>
                </a:solidFill>
                <a:latin typeface="Times New Roman"/>
              </a:rPr>
              <a:t>def my_function(fname):</a:t>
            </a:r>
            <a:endParaRPr lang="en-US" sz="2000" b="0" strike="noStrike" spc="-1">
              <a:latin typeface="Arial"/>
            </a:endParaRPr>
          </a:p>
          <a:p>
            <a:pPr>
              <a:lnSpc>
                <a:spcPct val="150000"/>
              </a:lnSpc>
            </a:pPr>
            <a:r>
              <a:rPr lang="en-US" sz="2000" b="0" strike="noStrike" spc="-1">
                <a:solidFill>
                  <a:srgbClr val="609358"/>
                </a:solidFill>
                <a:latin typeface="Times New Roman"/>
              </a:rPr>
              <a:t>   print(fname + " Refsnes")   </a:t>
            </a:r>
            <a:endParaRPr lang="en-US" sz="2000" b="0" strike="noStrike" spc="-1">
              <a:latin typeface="Arial"/>
            </a:endParaRPr>
          </a:p>
          <a:p>
            <a:pPr>
              <a:lnSpc>
                <a:spcPct val="150000"/>
              </a:lnSpc>
            </a:pPr>
            <a:r>
              <a:rPr lang="en-US" sz="2000" b="0" strike="noStrike" spc="-1">
                <a:solidFill>
                  <a:srgbClr val="609358"/>
                </a:solidFill>
                <a:latin typeface="Times New Roman"/>
              </a:rPr>
              <a:t>my_function("Emil")</a:t>
            </a:r>
            <a:endParaRPr lang="en-US" sz="2000" b="0" strike="noStrike" spc="-1">
              <a:latin typeface="Arial"/>
            </a:endParaRPr>
          </a:p>
          <a:p>
            <a:pPr>
              <a:lnSpc>
                <a:spcPct val="150000"/>
              </a:lnSpc>
            </a:pPr>
            <a:r>
              <a:rPr lang="en-US" sz="2000" b="0" strike="noStrike" spc="-1">
                <a:solidFill>
                  <a:srgbClr val="609358"/>
                </a:solidFill>
                <a:latin typeface="Times New Roman"/>
              </a:rPr>
              <a:t>my_function("Tobias")</a:t>
            </a:r>
            <a:endParaRPr lang="en-US" sz="2000" b="0" strike="noStrike" spc="-1">
              <a:latin typeface="Arial"/>
            </a:endParaRPr>
          </a:p>
          <a:p>
            <a:pPr>
              <a:lnSpc>
                <a:spcPct val="150000"/>
              </a:lnSpc>
            </a:pPr>
            <a:r>
              <a:rPr lang="en-US" sz="2000" b="0" strike="noStrike" spc="-1">
                <a:solidFill>
                  <a:srgbClr val="609358"/>
                </a:solidFill>
                <a:latin typeface="Times New Roman"/>
              </a:rPr>
              <a:t>my_function("Linus")</a:t>
            </a:r>
            <a:endParaRPr lang="en-US" sz="2000" b="0" strike="noStrike" spc="-1">
              <a:latin typeface="Arial"/>
            </a:endParaRPr>
          </a:p>
        </p:txBody>
      </p:sp>
    </p:spTree>
  </p:cSld>
  <p:clrMapOvr>
    <a:masterClrMapping/>
  </p:clrMapOvr>
  <mc:AlternateContent xmlns:mc="http://schemas.openxmlformats.org/markup-compatibility/2006">
    <mc:Choice xmlns:p15="http://schemas.microsoft.com/office/powerpoint/2012/main" xmlns:p14="http://schemas.microsoft.com/office/powerpoint/2010/main" xmlns="" Requires="p14">
      <p:transition spd="slow" p14:dur="2000"/>
    </mc:Choice>
    <mc:Fallback>
      <p:transition spd="slow"/>
    </mc:Fallback>
  </mc:AlternateContent>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6" name="CustomShape 1"/>
          <p:cNvSpPr/>
          <p:nvPr/>
        </p:nvSpPr>
        <p:spPr>
          <a:xfrm>
            <a:off x="380880" y="586440"/>
            <a:ext cx="8229240" cy="3427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50000"/>
              </a:lnSpc>
            </a:pPr>
            <a:r>
              <a:rPr lang="en-US" sz="2000" b="0" strike="noStrike" spc="-1">
                <a:solidFill>
                  <a:srgbClr val="C00000"/>
                </a:solidFill>
                <a:latin typeface="Times New Roman"/>
              </a:rPr>
              <a:t>Number of Arguments</a:t>
            </a:r>
            <a:endParaRPr lang="en-US" sz="2000" b="0" strike="noStrike" spc="-1">
              <a:latin typeface="Arial"/>
            </a:endParaRPr>
          </a:p>
          <a:p>
            <a:pPr>
              <a:lnSpc>
                <a:spcPct val="150000"/>
              </a:lnSpc>
            </a:pPr>
            <a:r>
              <a:rPr lang="en-US" sz="1800" b="0" strike="noStrike" spc="-1">
                <a:solidFill>
                  <a:srgbClr val="000000"/>
                </a:solidFill>
                <a:latin typeface="Times New Roman"/>
              </a:rPr>
              <a:t>By default, a function must be called with the correct number of arguments. Meaning that if your function expects 2 arguments, you have to call the function with 2 arguments, not more, and not less. </a:t>
            </a:r>
            <a:endParaRPr lang="en-US" sz="1800" b="0" strike="noStrike" spc="-1">
              <a:latin typeface="Arial"/>
            </a:endParaRPr>
          </a:p>
          <a:p>
            <a:pPr>
              <a:lnSpc>
                <a:spcPct val="150000"/>
              </a:lnSpc>
            </a:pPr>
            <a:r>
              <a:rPr lang="en-US" sz="1800" b="0" strike="noStrike" spc="-1">
                <a:solidFill>
                  <a:srgbClr val="FF0000"/>
                </a:solidFill>
                <a:latin typeface="Times New Roman"/>
              </a:rPr>
              <a:t>Example: </a:t>
            </a:r>
            <a:r>
              <a:rPr lang="en-US" sz="1800" b="0" strike="noStrike" spc="-1">
                <a:solidFill>
                  <a:srgbClr val="000000"/>
                </a:solidFill>
                <a:latin typeface="Times New Roman"/>
              </a:rPr>
              <a:t>This function expects 2 arguments, and gets 2 arguments</a:t>
            </a:r>
            <a:endParaRPr lang="en-US" sz="1800" b="0" strike="noStrike" spc="-1">
              <a:latin typeface="Arial"/>
            </a:endParaRPr>
          </a:p>
          <a:p>
            <a:pPr>
              <a:lnSpc>
                <a:spcPct val="150000"/>
              </a:lnSpc>
            </a:pPr>
            <a:r>
              <a:rPr lang="en-US" sz="1800" b="0" strike="noStrike" spc="-1">
                <a:solidFill>
                  <a:srgbClr val="00B050"/>
                </a:solidFill>
                <a:latin typeface="Times New Roman"/>
              </a:rPr>
              <a:t>def my_function(fname, lname):</a:t>
            </a:r>
            <a:r>
              <a:t/>
            </a:r>
            <a:br/>
            <a:r>
              <a:rPr lang="en-US" sz="1800" b="0" strike="noStrike" spc="-1">
                <a:solidFill>
                  <a:srgbClr val="00B050"/>
                </a:solidFill>
                <a:latin typeface="Times New Roman"/>
              </a:rPr>
              <a:t>  print(fname + " " + lname)</a:t>
            </a:r>
            <a:r>
              <a:t/>
            </a:r>
            <a:br/>
            <a:r>
              <a:rPr lang="en-US" sz="1800" b="0" strike="noStrike" spc="-1">
                <a:solidFill>
                  <a:srgbClr val="00B050"/>
                </a:solidFill>
                <a:latin typeface="Times New Roman"/>
              </a:rPr>
              <a:t>my_function("Emil", "Refsnes")</a:t>
            </a:r>
            <a:endParaRPr lang="en-US" sz="1800" b="0" strike="noStrike" spc="-1">
              <a:latin typeface="Arial"/>
            </a:endParaRPr>
          </a:p>
        </p:txBody>
      </p:sp>
    </p:spTree>
  </p:cSld>
  <p:clrMapOvr>
    <a:masterClrMapping/>
  </p:clrMapOvr>
  <mc:AlternateContent xmlns:mc="http://schemas.openxmlformats.org/markup-compatibility/2006">
    <mc:Choice xmlns:p15="http://schemas.microsoft.com/office/powerpoint/2012/main" xmlns:p14="http://schemas.microsoft.com/office/powerpoint/2010/main" xmlns="" Requires="p14">
      <p:transition spd="slow" p14:dur="2000"/>
    </mc:Choice>
    <mc:Fallback>
      <p:transition spd="slow"/>
    </mc:Fallback>
  </mc:AlternateContent>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 name="CustomShape 1"/>
          <p:cNvSpPr/>
          <p:nvPr/>
        </p:nvSpPr>
        <p:spPr>
          <a:xfrm>
            <a:off x="380880" y="438120"/>
            <a:ext cx="8534160" cy="3792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50000"/>
              </a:lnSpc>
            </a:pPr>
            <a:r>
              <a:rPr lang="en-US" sz="1800" b="0" strike="noStrike" spc="-1">
                <a:solidFill>
                  <a:srgbClr val="C00000"/>
                </a:solidFill>
                <a:latin typeface="Times New Roman"/>
              </a:rPr>
              <a:t>Arbitrary Arguments, </a:t>
            </a:r>
            <a:r>
              <a:rPr lang="en-US" sz="1800" b="0" strike="noStrike" spc="-1">
                <a:solidFill>
                  <a:srgbClr val="609358"/>
                </a:solidFill>
                <a:latin typeface="Times New Roman"/>
              </a:rPr>
              <a:t>*args</a:t>
            </a:r>
            <a:endParaRPr lang="en-US" sz="1800" b="0" strike="noStrike" spc="-1">
              <a:latin typeface="Arial"/>
            </a:endParaRPr>
          </a:p>
          <a:p>
            <a:pPr>
              <a:lnSpc>
                <a:spcPct val="150000"/>
              </a:lnSpc>
            </a:pPr>
            <a:r>
              <a:rPr lang="en-US" sz="1800" b="0" strike="noStrike" spc="-1">
                <a:solidFill>
                  <a:srgbClr val="000000"/>
                </a:solidFill>
                <a:latin typeface="Times New Roman"/>
              </a:rPr>
              <a:t>If you do not know how many arguments that will be passed into your function, add a * before the parameter name in the function definition.</a:t>
            </a:r>
            <a:endParaRPr lang="en-US" sz="1800" b="0" strike="noStrike" spc="-1">
              <a:latin typeface="Arial"/>
            </a:endParaRPr>
          </a:p>
          <a:p>
            <a:pPr>
              <a:lnSpc>
                <a:spcPct val="150000"/>
              </a:lnSpc>
            </a:pPr>
            <a:r>
              <a:rPr lang="en-US" sz="1800" b="0" strike="noStrike" spc="-1">
                <a:solidFill>
                  <a:srgbClr val="000000"/>
                </a:solidFill>
                <a:latin typeface="Times New Roman"/>
              </a:rPr>
              <a:t>This way the function will receive a </a:t>
            </a:r>
            <a:r>
              <a:rPr lang="en-US" sz="1800" b="0" i="1" strike="noStrike" spc="-1">
                <a:solidFill>
                  <a:srgbClr val="000000"/>
                </a:solidFill>
                <a:latin typeface="Times New Roman"/>
              </a:rPr>
              <a:t>tuple</a:t>
            </a:r>
            <a:r>
              <a:rPr lang="en-US" sz="1800" b="0" strike="noStrike" spc="-1">
                <a:solidFill>
                  <a:srgbClr val="000000"/>
                </a:solidFill>
                <a:latin typeface="Times New Roman"/>
              </a:rPr>
              <a:t> of arguments, and can access the items accordingly:</a:t>
            </a:r>
            <a:endParaRPr lang="en-US" sz="1800" b="0" strike="noStrike" spc="-1">
              <a:latin typeface="Arial"/>
            </a:endParaRPr>
          </a:p>
          <a:p>
            <a:pPr>
              <a:lnSpc>
                <a:spcPct val="150000"/>
              </a:lnSpc>
            </a:pPr>
            <a:r>
              <a:rPr lang="en-US" sz="1800" b="0" strike="noStrike" spc="-1">
                <a:solidFill>
                  <a:srgbClr val="FF0000"/>
                </a:solidFill>
                <a:latin typeface="Times New Roman"/>
              </a:rPr>
              <a:t>Example</a:t>
            </a:r>
            <a:r>
              <a:rPr lang="en-US" sz="1800" b="0" strike="noStrike" spc="-1">
                <a:solidFill>
                  <a:srgbClr val="000000"/>
                </a:solidFill>
                <a:latin typeface="Times New Roman"/>
              </a:rPr>
              <a:t>: If the number of arguments is unknown, add a * before the parameter name</a:t>
            </a:r>
            <a:endParaRPr lang="en-US" sz="1800" b="0" strike="noStrike" spc="-1">
              <a:latin typeface="Arial"/>
            </a:endParaRPr>
          </a:p>
          <a:p>
            <a:pPr>
              <a:lnSpc>
                <a:spcPct val="150000"/>
              </a:lnSpc>
            </a:pPr>
            <a:r>
              <a:rPr lang="en-US" sz="1800" b="0" strike="noStrike" spc="-1">
                <a:solidFill>
                  <a:srgbClr val="609358"/>
                </a:solidFill>
                <a:latin typeface="Times New Roman"/>
              </a:rPr>
              <a:t>def my_function(*kids):</a:t>
            </a:r>
            <a:r>
              <a:t/>
            </a:r>
            <a:br/>
            <a:r>
              <a:rPr lang="en-US" sz="1800" b="0" strike="noStrike" spc="-1">
                <a:solidFill>
                  <a:srgbClr val="609358"/>
                </a:solidFill>
                <a:latin typeface="Times New Roman"/>
              </a:rPr>
              <a:t>  print("The youngest child is " + kids[2])</a:t>
            </a:r>
            <a:r>
              <a:t/>
            </a:r>
            <a:br/>
            <a:r>
              <a:rPr lang="en-US" sz="1800" b="0" strike="noStrike" spc="-1">
                <a:solidFill>
                  <a:srgbClr val="609358"/>
                </a:solidFill>
                <a:latin typeface="Times New Roman"/>
              </a:rPr>
              <a:t>my_function("Emil", "Tobias", "Linus")</a:t>
            </a:r>
            <a:endParaRPr lang="en-US" sz="1800" b="0" strike="noStrike" spc="-1">
              <a:latin typeface="Arial"/>
            </a:endParaRPr>
          </a:p>
        </p:txBody>
      </p:sp>
    </p:spTree>
  </p:cSld>
  <p:clrMapOvr>
    <a:masterClrMapping/>
  </p:clrMapOvr>
  <mc:AlternateContent xmlns:mc="http://schemas.openxmlformats.org/markup-compatibility/2006">
    <mc:Choice xmlns:p15="http://schemas.microsoft.com/office/powerpoint/2012/main" xmlns:p14="http://schemas.microsoft.com/office/powerpoint/2010/main" xmlns="" Requires="p14">
      <p:transition spd="slow" p14:dur="2000"/>
    </mc:Choice>
    <mc:Fallback>
      <p:transition spd="slow"/>
    </mc:Fallback>
  </mc:AlternateContent>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8" name="CustomShape 1"/>
          <p:cNvSpPr/>
          <p:nvPr/>
        </p:nvSpPr>
        <p:spPr>
          <a:xfrm>
            <a:off x="457200" y="586440"/>
            <a:ext cx="8152920" cy="2970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50000"/>
              </a:lnSpc>
            </a:pPr>
            <a:r>
              <a:rPr lang="en-US" sz="1800" b="0" strike="noStrike" spc="-1">
                <a:solidFill>
                  <a:srgbClr val="C00000"/>
                </a:solidFill>
                <a:latin typeface="Times New Roman"/>
              </a:rPr>
              <a:t>Keyword Arguments</a:t>
            </a:r>
            <a:endParaRPr lang="en-US" sz="1800" b="0" strike="noStrike" spc="-1">
              <a:latin typeface="Arial"/>
            </a:endParaRPr>
          </a:p>
          <a:p>
            <a:pPr>
              <a:lnSpc>
                <a:spcPct val="150000"/>
              </a:lnSpc>
            </a:pPr>
            <a:r>
              <a:rPr lang="en-US" sz="1800" b="0" strike="noStrike" spc="-1">
                <a:solidFill>
                  <a:srgbClr val="000000"/>
                </a:solidFill>
                <a:latin typeface="Times New Roman"/>
              </a:rPr>
              <a:t>You can also send arguments with the </a:t>
            </a:r>
            <a:r>
              <a:rPr lang="en-US" sz="1800" b="0" i="1" strike="noStrike" spc="-1">
                <a:solidFill>
                  <a:srgbClr val="000000"/>
                </a:solidFill>
                <a:latin typeface="Times New Roman"/>
              </a:rPr>
              <a:t>key</a:t>
            </a:r>
            <a:r>
              <a:rPr lang="en-US" sz="1800" b="0" strike="noStrike" spc="-1">
                <a:solidFill>
                  <a:srgbClr val="000000"/>
                </a:solidFill>
                <a:latin typeface="Times New Roman"/>
              </a:rPr>
              <a:t> = </a:t>
            </a:r>
            <a:r>
              <a:rPr lang="en-US" sz="1800" b="0" i="1" strike="noStrike" spc="-1">
                <a:solidFill>
                  <a:srgbClr val="000000"/>
                </a:solidFill>
                <a:latin typeface="Times New Roman"/>
              </a:rPr>
              <a:t>value</a:t>
            </a:r>
            <a:r>
              <a:rPr lang="en-US" sz="1800" b="0" strike="noStrike" spc="-1">
                <a:solidFill>
                  <a:srgbClr val="000000"/>
                </a:solidFill>
                <a:latin typeface="Times New Roman"/>
              </a:rPr>
              <a:t> syntax.</a:t>
            </a:r>
            <a:endParaRPr lang="en-US" sz="1800" b="0" strike="noStrike" spc="-1">
              <a:latin typeface="Arial"/>
            </a:endParaRPr>
          </a:p>
          <a:p>
            <a:pPr>
              <a:lnSpc>
                <a:spcPct val="150000"/>
              </a:lnSpc>
            </a:pPr>
            <a:r>
              <a:rPr lang="en-US" sz="1800" b="0" strike="noStrike" spc="-1">
                <a:solidFill>
                  <a:srgbClr val="000000"/>
                </a:solidFill>
                <a:latin typeface="Times New Roman"/>
              </a:rPr>
              <a:t>This way the order of the arguments does not matter.</a:t>
            </a:r>
            <a:endParaRPr lang="en-US" sz="1800" b="0" strike="noStrike" spc="-1">
              <a:latin typeface="Arial"/>
            </a:endParaRPr>
          </a:p>
          <a:p>
            <a:pPr>
              <a:lnSpc>
                <a:spcPct val="150000"/>
              </a:lnSpc>
            </a:pPr>
            <a:r>
              <a:rPr lang="en-US" sz="1800" b="0" strike="noStrike" spc="-1">
                <a:solidFill>
                  <a:srgbClr val="FF0000"/>
                </a:solidFill>
                <a:latin typeface="Times New Roman"/>
              </a:rPr>
              <a:t>Example</a:t>
            </a:r>
            <a:endParaRPr lang="en-US" sz="1800" b="0" strike="noStrike" spc="-1">
              <a:latin typeface="Arial"/>
            </a:endParaRPr>
          </a:p>
          <a:p>
            <a:pPr>
              <a:lnSpc>
                <a:spcPct val="150000"/>
              </a:lnSpc>
            </a:pPr>
            <a:r>
              <a:rPr lang="en-US" sz="1800" b="0" strike="noStrike" spc="-1">
                <a:solidFill>
                  <a:srgbClr val="609358"/>
                </a:solidFill>
                <a:latin typeface="Times New Roman"/>
              </a:rPr>
              <a:t>def my_function(child3, child2, child1):</a:t>
            </a:r>
            <a:r>
              <a:t/>
            </a:r>
            <a:br/>
            <a:r>
              <a:rPr lang="en-US" sz="1800" b="0" strike="noStrike" spc="-1">
                <a:solidFill>
                  <a:srgbClr val="609358"/>
                </a:solidFill>
                <a:latin typeface="Times New Roman"/>
              </a:rPr>
              <a:t>  print("The youngest child is " + child3)</a:t>
            </a:r>
            <a:r>
              <a:t/>
            </a:r>
            <a:br/>
            <a:r>
              <a:rPr lang="en-US" sz="1800" b="0" strike="noStrike" spc="-1">
                <a:solidFill>
                  <a:srgbClr val="609358"/>
                </a:solidFill>
                <a:latin typeface="Times New Roman"/>
              </a:rPr>
              <a:t>my_function(child1 = "Emil", child2 = "Tobias", child3 = "Linus")</a:t>
            </a:r>
            <a:endParaRPr lang="en-US" sz="1800" b="0" strike="noStrike" spc="-1">
              <a:latin typeface="Arial"/>
            </a:endParaRPr>
          </a:p>
        </p:txBody>
      </p:sp>
    </p:spTree>
  </p:cSld>
  <p:clrMapOvr>
    <a:masterClrMapping/>
  </p:clrMapOvr>
  <mc:AlternateContent xmlns:mc="http://schemas.openxmlformats.org/markup-compatibility/2006">
    <mc:Choice xmlns:p15="http://schemas.microsoft.com/office/powerpoint/2012/main" xmlns:p14="http://schemas.microsoft.com/office/powerpoint/2010/main" xmlns="" Requires="p14">
      <p:transition spd="slow" p14:dur="2000"/>
    </mc:Choice>
    <mc:Fallback>
      <p:transition spd="slow"/>
    </mc:Fallback>
  </mc:AlternateContent>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 name="CustomShape 1"/>
          <p:cNvSpPr/>
          <p:nvPr/>
        </p:nvSpPr>
        <p:spPr>
          <a:xfrm>
            <a:off x="190440" y="361800"/>
            <a:ext cx="8762760" cy="3504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spcBef>
                <a:spcPts val="601"/>
              </a:spcBef>
            </a:pPr>
            <a:r>
              <a:rPr lang="en-US" sz="2400" b="0" strike="noStrike" spc="-1">
                <a:solidFill>
                  <a:srgbClr val="C00000"/>
                </a:solidFill>
                <a:latin typeface="Times New Roman"/>
              </a:rPr>
              <a:t>Arbitrary Keyword Arguments, **kwargs</a:t>
            </a:r>
            <a:endParaRPr lang="en-US" sz="2400" b="0" strike="noStrike" spc="-1">
              <a:latin typeface="Arial"/>
            </a:endParaRPr>
          </a:p>
          <a:p>
            <a:pPr>
              <a:lnSpc>
                <a:spcPct val="100000"/>
              </a:lnSpc>
              <a:spcBef>
                <a:spcPts val="601"/>
              </a:spcBef>
            </a:pPr>
            <a:r>
              <a:rPr lang="en-US" sz="1800" b="0" strike="noStrike" spc="-1">
                <a:solidFill>
                  <a:srgbClr val="000000"/>
                </a:solidFill>
                <a:latin typeface="Times New Roman"/>
              </a:rPr>
              <a:t>If you do not know how many keyword arguments that will be passed into your function, add two asterisk: **before the parameter name in the function definition.</a:t>
            </a:r>
            <a:endParaRPr lang="en-US" sz="1800" b="0" strike="noStrike" spc="-1">
              <a:latin typeface="Arial"/>
            </a:endParaRPr>
          </a:p>
          <a:p>
            <a:pPr>
              <a:lnSpc>
                <a:spcPct val="100000"/>
              </a:lnSpc>
              <a:spcBef>
                <a:spcPts val="601"/>
              </a:spcBef>
            </a:pPr>
            <a:r>
              <a:rPr lang="en-US" sz="1800" b="0" strike="noStrike" spc="-1">
                <a:solidFill>
                  <a:srgbClr val="000000"/>
                </a:solidFill>
                <a:latin typeface="Times New Roman"/>
              </a:rPr>
              <a:t>This way the function will receive a </a:t>
            </a:r>
            <a:r>
              <a:rPr lang="en-US" sz="1800" b="0" i="1" strike="noStrike" spc="-1">
                <a:solidFill>
                  <a:srgbClr val="000000"/>
                </a:solidFill>
                <a:latin typeface="Times New Roman"/>
              </a:rPr>
              <a:t>dictionary</a:t>
            </a:r>
            <a:r>
              <a:rPr lang="en-US" sz="1800" b="0" strike="noStrike" spc="-1">
                <a:solidFill>
                  <a:srgbClr val="000000"/>
                </a:solidFill>
                <a:latin typeface="Times New Roman"/>
              </a:rPr>
              <a:t> of arguments, and can access the items accordingly:</a:t>
            </a:r>
            <a:endParaRPr lang="en-US" sz="1800" b="0" strike="noStrike" spc="-1">
              <a:latin typeface="Arial"/>
            </a:endParaRPr>
          </a:p>
          <a:p>
            <a:pPr>
              <a:lnSpc>
                <a:spcPct val="100000"/>
              </a:lnSpc>
              <a:spcBef>
                <a:spcPts val="601"/>
              </a:spcBef>
            </a:pPr>
            <a:r>
              <a:rPr lang="en-US" sz="1800" b="0" strike="noStrike" spc="-1">
                <a:solidFill>
                  <a:srgbClr val="C00000"/>
                </a:solidFill>
                <a:latin typeface="Times New Roman"/>
              </a:rPr>
              <a:t>Example: </a:t>
            </a:r>
            <a:r>
              <a:rPr lang="en-US" sz="1800" b="0" strike="noStrike" spc="-1">
                <a:solidFill>
                  <a:srgbClr val="000000"/>
                </a:solidFill>
                <a:latin typeface="Times New Roman"/>
              </a:rPr>
              <a:t>If the number of keyword arguments is unknown, add a double ** before the parameter name</a:t>
            </a:r>
            <a:endParaRPr lang="en-US" sz="1800" b="0" strike="noStrike" spc="-1">
              <a:latin typeface="Arial"/>
            </a:endParaRPr>
          </a:p>
          <a:p>
            <a:pPr>
              <a:lnSpc>
                <a:spcPct val="100000"/>
              </a:lnSpc>
              <a:spcBef>
                <a:spcPts val="601"/>
              </a:spcBef>
            </a:pPr>
            <a:r>
              <a:rPr lang="en-US" sz="1800" b="0" strike="noStrike" spc="-1">
                <a:solidFill>
                  <a:srgbClr val="609358"/>
                </a:solidFill>
                <a:latin typeface="Times New Roman"/>
              </a:rPr>
              <a:t>def my_function(**kid):</a:t>
            </a:r>
            <a:r>
              <a:t/>
            </a:r>
            <a:br/>
            <a:r>
              <a:rPr lang="en-US" sz="1800" b="0" strike="noStrike" spc="-1">
                <a:solidFill>
                  <a:srgbClr val="609358"/>
                </a:solidFill>
                <a:latin typeface="Times New Roman"/>
              </a:rPr>
              <a:t>  print("His last name is " + kid["lname"])</a:t>
            </a:r>
            <a:r>
              <a:t/>
            </a:r>
            <a:br/>
            <a:r>
              <a:t/>
            </a:r>
            <a:br/>
            <a:r>
              <a:rPr lang="en-US" sz="1800" b="0" strike="noStrike" spc="-1">
                <a:solidFill>
                  <a:srgbClr val="609358"/>
                </a:solidFill>
                <a:latin typeface="Times New Roman"/>
              </a:rPr>
              <a:t>my_function(fname = "Tobias", lname = "Refsnes")</a:t>
            </a:r>
            <a:endParaRPr lang="en-US" sz="1800" b="0" strike="noStrike" spc="-1">
              <a:latin typeface="Arial"/>
            </a:endParaRPr>
          </a:p>
        </p:txBody>
      </p:sp>
    </p:spTree>
  </p:cSld>
  <p:clrMapOvr>
    <a:masterClrMapping/>
  </p:clrMapOvr>
  <mc:AlternateContent xmlns:mc="http://schemas.openxmlformats.org/markup-compatibility/2006">
    <mc:Choice xmlns:p15="http://schemas.microsoft.com/office/powerpoint/2012/main" xmlns:p14="http://schemas.microsoft.com/office/powerpoint/2010/main" xmlns="" Requires="p14">
      <p:transition spd="slow" p14:dur="2000"/>
    </mc:Choice>
    <mc:Fallback>
      <p:transition spd="slow"/>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 name="CustomShape 1"/>
          <p:cNvSpPr/>
          <p:nvPr/>
        </p:nvSpPr>
        <p:spPr>
          <a:xfrm>
            <a:off x="0" y="0"/>
            <a:ext cx="3276360" cy="5143320"/>
          </a:xfrm>
          <a:custGeom>
            <a:avLst/>
            <a:gdLst/>
            <a:ahLst/>
            <a:cxnLst/>
            <a:rect l="l" t="t" r="r" b="b"/>
            <a:pathLst>
              <a:path w="3276600" h="5143500">
                <a:moveTo>
                  <a:pt x="0" y="5143499"/>
                </a:moveTo>
                <a:lnTo>
                  <a:pt x="3276599" y="5143499"/>
                </a:lnTo>
                <a:lnTo>
                  <a:pt x="3276599" y="0"/>
                </a:lnTo>
                <a:lnTo>
                  <a:pt x="0" y="0"/>
                </a:lnTo>
                <a:lnTo>
                  <a:pt x="0" y="5143499"/>
                </a:lnTo>
                <a:close/>
              </a:path>
            </a:pathLst>
          </a:custGeom>
          <a:solidFill>
            <a:srgbClr val="0C343D"/>
          </a:solidFill>
          <a:ln>
            <a:noFill/>
          </a:ln>
        </p:spPr>
        <p:style>
          <a:lnRef idx="0">
            <a:scrgbClr r="0" g="0" b="0"/>
          </a:lnRef>
          <a:fillRef idx="0">
            <a:scrgbClr r="0" g="0" b="0"/>
          </a:fillRef>
          <a:effectRef idx="0">
            <a:scrgbClr r="0" g="0" b="0"/>
          </a:effectRef>
          <a:fontRef idx="minor"/>
        </p:style>
      </p:sp>
      <p:sp>
        <p:nvSpPr>
          <p:cNvPr id="227" name="CustomShape 2"/>
          <p:cNvSpPr/>
          <p:nvPr/>
        </p:nvSpPr>
        <p:spPr>
          <a:xfrm>
            <a:off x="3276720" y="0"/>
            <a:ext cx="5866920" cy="5143320"/>
          </a:xfrm>
          <a:custGeom>
            <a:avLst/>
            <a:gdLst/>
            <a:ahLst/>
            <a:cxnLst/>
            <a:rect l="l" t="t" r="r" b="b"/>
            <a:pathLst>
              <a:path w="5867400" h="5143500">
                <a:moveTo>
                  <a:pt x="0" y="5143499"/>
                </a:moveTo>
                <a:lnTo>
                  <a:pt x="5867399" y="5143499"/>
                </a:lnTo>
                <a:lnTo>
                  <a:pt x="5867399" y="0"/>
                </a:lnTo>
                <a:lnTo>
                  <a:pt x="0" y="0"/>
                </a:lnTo>
                <a:lnTo>
                  <a:pt x="0" y="5143499"/>
                </a:lnTo>
                <a:close/>
              </a:path>
            </a:pathLst>
          </a:custGeom>
          <a:solidFill>
            <a:srgbClr val="FAFAFA"/>
          </a:solidFill>
          <a:ln>
            <a:noFill/>
          </a:ln>
        </p:spPr>
        <p:style>
          <a:lnRef idx="0">
            <a:scrgbClr r="0" g="0" b="0"/>
          </a:lnRef>
          <a:fillRef idx="0">
            <a:scrgbClr r="0" g="0" b="0"/>
          </a:fillRef>
          <a:effectRef idx="0">
            <a:scrgbClr r="0" g="0" b="0"/>
          </a:effectRef>
          <a:fontRef idx="minor"/>
        </p:style>
      </p:sp>
      <p:sp>
        <p:nvSpPr>
          <p:cNvPr id="228" name="CustomShape 3"/>
          <p:cNvSpPr/>
          <p:nvPr/>
        </p:nvSpPr>
        <p:spPr>
          <a:xfrm>
            <a:off x="3276720" y="0"/>
            <a:ext cx="108360" cy="5142960"/>
          </a:xfrm>
          <a:prstGeom prst="rect">
            <a:avLst/>
          </a:prstGeom>
          <a:blipFill rotWithShape="0">
            <a:blip r:embed="rId2"/>
            <a:stretch>
              <a:fillRect/>
            </a:stretch>
          </a:blipFill>
          <a:ln>
            <a:noFill/>
          </a:ln>
        </p:spPr>
        <p:style>
          <a:lnRef idx="0">
            <a:scrgbClr r="0" g="0" b="0"/>
          </a:lnRef>
          <a:fillRef idx="0">
            <a:scrgbClr r="0" g="0" b="0"/>
          </a:fillRef>
          <a:effectRef idx="0">
            <a:scrgbClr r="0" g="0" b="0"/>
          </a:effectRef>
          <a:fontRef idx="minor"/>
        </p:style>
      </p:sp>
      <p:sp>
        <p:nvSpPr>
          <p:cNvPr id="229" name="TextShape 4"/>
          <p:cNvSpPr txBox="1"/>
          <p:nvPr/>
        </p:nvSpPr>
        <p:spPr>
          <a:xfrm>
            <a:off x="299160" y="1541520"/>
            <a:ext cx="2824920" cy="1311120"/>
          </a:xfrm>
          <a:prstGeom prst="rect">
            <a:avLst/>
          </a:prstGeom>
          <a:noFill/>
          <a:ln>
            <a:noFill/>
          </a:ln>
        </p:spPr>
        <p:txBody>
          <a:bodyPr lIns="0" tIns="12600" rIns="0" bIns="0">
            <a:spAutoFit/>
          </a:bodyPr>
          <a:lstStyle/>
          <a:p>
            <a:pPr marL="12600">
              <a:lnSpc>
                <a:spcPct val="147000"/>
              </a:lnSpc>
              <a:spcBef>
                <a:spcPts val="99"/>
              </a:spcBef>
            </a:pPr>
            <a:r>
              <a:rPr lang="en-US" sz="2900" b="1" strike="noStrike" spc="-160">
                <a:solidFill>
                  <a:srgbClr val="FFFFFF"/>
                </a:solidFill>
                <a:latin typeface="Times New Roman"/>
              </a:rPr>
              <a:t>GAME  </a:t>
            </a:r>
            <a:r>
              <a:rPr lang="en-US" sz="2900" b="1" strike="noStrike" spc="-151">
                <a:solidFill>
                  <a:srgbClr val="FFFFFF"/>
                </a:solidFill>
                <a:latin typeface="Times New Roman"/>
              </a:rPr>
              <a:t>DEVELOPMENT</a:t>
            </a:r>
            <a:endParaRPr lang="en-US" sz="2900" b="0" strike="noStrike" spc="-1">
              <a:solidFill>
                <a:srgbClr val="000000"/>
              </a:solidFill>
              <a:latin typeface="Calibri"/>
            </a:endParaRPr>
          </a:p>
        </p:txBody>
      </p:sp>
      <p:sp>
        <p:nvSpPr>
          <p:cNvPr id="230" name="CustomShape 5"/>
          <p:cNvSpPr/>
          <p:nvPr/>
        </p:nvSpPr>
        <p:spPr>
          <a:xfrm>
            <a:off x="4002840" y="725040"/>
            <a:ext cx="3958200" cy="1170000"/>
          </a:xfrm>
          <a:prstGeom prst="rect">
            <a:avLst/>
          </a:prstGeom>
          <a:blipFill rotWithShape="0">
            <a:blip r:embed="rId3"/>
            <a:stretch>
              <a:fillRect/>
            </a:stretch>
          </a:blipFill>
          <a:ln>
            <a:noFill/>
          </a:ln>
        </p:spPr>
        <p:style>
          <a:lnRef idx="0">
            <a:scrgbClr r="0" g="0" b="0"/>
          </a:lnRef>
          <a:fillRef idx="0">
            <a:scrgbClr r="0" g="0" b="0"/>
          </a:fillRef>
          <a:effectRef idx="0">
            <a:scrgbClr r="0" g="0" b="0"/>
          </a:effectRef>
          <a:fontRef idx="minor"/>
        </p:style>
      </p:sp>
      <p:sp>
        <p:nvSpPr>
          <p:cNvPr id="231" name="CustomShape 6"/>
          <p:cNvSpPr/>
          <p:nvPr/>
        </p:nvSpPr>
        <p:spPr>
          <a:xfrm>
            <a:off x="3462480" y="2276280"/>
            <a:ext cx="2200680" cy="1834560"/>
          </a:xfrm>
          <a:prstGeom prst="rect">
            <a:avLst/>
          </a:prstGeom>
          <a:blipFill rotWithShape="0">
            <a:blip r:embed="rId4"/>
            <a:stretch>
              <a:fillRect/>
            </a:stretch>
          </a:blipFill>
          <a:ln>
            <a:noFill/>
          </a:ln>
        </p:spPr>
        <p:style>
          <a:lnRef idx="0">
            <a:scrgbClr r="0" g="0" b="0"/>
          </a:lnRef>
          <a:fillRef idx="0">
            <a:scrgbClr r="0" g="0" b="0"/>
          </a:fillRef>
          <a:effectRef idx="0">
            <a:scrgbClr r="0" g="0" b="0"/>
          </a:effectRef>
          <a:fontRef idx="minor"/>
        </p:style>
      </p:sp>
      <p:sp>
        <p:nvSpPr>
          <p:cNvPr id="232" name="CustomShape 7"/>
          <p:cNvSpPr/>
          <p:nvPr/>
        </p:nvSpPr>
        <p:spPr>
          <a:xfrm>
            <a:off x="6141600" y="2371320"/>
            <a:ext cx="1800000" cy="1800000"/>
          </a:xfrm>
          <a:prstGeom prst="rect">
            <a:avLst/>
          </a:prstGeom>
          <a:blipFill rotWithShape="0">
            <a:blip r:embed="rId5"/>
            <a:stretch>
              <a:fillRect/>
            </a:stretch>
          </a:blipFill>
          <a:ln>
            <a:noFill/>
          </a:ln>
        </p:spPr>
        <p:style>
          <a:lnRef idx="0">
            <a:scrgbClr r="0" g="0" b="0"/>
          </a:lnRef>
          <a:fillRef idx="0">
            <a:scrgbClr r="0" g="0" b="0"/>
          </a:fillRef>
          <a:effectRef idx="0">
            <a:scrgbClr r="0" g="0" b="0"/>
          </a:effectRef>
          <a:fontRef idx="minor"/>
        </p:style>
      </p:sp>
    </p:spTree>
  </p:cSld>
  <p:clrMapOvr>
    <a:masterClrMapping/>
  </p:clrMapOvr>
  <mc:AlternateContent xmlns:mc="http://schemas.openxmlformats.org/markup-compatibility/2006">
    <mc:Choice xmlns:p15="http://schemas.microsoft.com/office/powerpoint/2012/main" xmlns:p14="http://schemas.microsoft.com/office/powerpoint/2010/main" xmlns="" Requires="p14">
      <p:transition spd="slow" p14:dur="2000"/>
    </mc:Choice>
    <mc:Fallback>
      <p:transition spd="slow"/>
    </mc:Fallback>
  </mc:AlternateContent>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0" name="CustomShape 1"/>
          <p:cNvSpPr/>
          <p:nvPr/>
        </p:nvSpPr>
        <p:spPr>
          <a:xfrm>
            <a:off x="838080" y="819360"/>
            <a:ext cx="7467120" cy="3518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50000"/>
              </a:lnSpc>
            </a:pPr>
            <a:r>
              <a:rPr lang="en-US" sz="2400" b="0" strike="noStrike" spc="-1">
                <a:solidFill>
                  <a:srgbClr val="C00000"/>
                </a:solidFill>
                <a:latin typeface="Times New Roman"/>
              </a:rPr>
              <a:t>Return Values</a:t>
            </a:r>
            <a:endParaRPr lang="en-US" sz="2400" b="0" strike="noStrike" spc="-1">
              <a:latin typeface="Arial"/>
            </a:endParaRPr>
          </a:p>
          <a:p>
            <a:pPr>
              <a:lnSpc>
                <a:spcPct val="150000"/>
              </a:lnSpc>
            </a:pPr>
            <a:r>
              <a:rPr lang="en-US" sz="1800" b="0" strike="noStrike" spc="-1">
                <a:solidFill>
                  <a:srgbClr val="000000"/>
                </a:solidFill>
                <a:latin typeface="Times New Roman"/>
              </a:rPr>
              <a:t>To let a function return a value, use the return statement:</a:t>
            </a:r>
            <a:endParaRPr lang="en-US" sz="1800" b="0" strike="noStrike" spc="-1">
              <a:latin typeface="Arial"/>
            </a:endParaRPr>
          </a:p>
          <a:p>
            <a:pPr>
              <a:lnSpc>
                <a:spcPct val="150000"/>
              </a:lnSpc>
            </a:pPr>
            <a:r>
              <a:rPr lang="en-US" sz="1800" b="0" strike="noStrike" spc="-1">
                <a:solidFill>
                  <a:srgbClr val="FF0000"/>
                </a:solidFill>
                <a:latin typeface="Times New Roman"/>
              </a:rPr>
              <a:t>Example</a:t>
            </a:r>
            <a:endParaRPr lang="en-US" sz="1800" b="0" strike="noStrike" spc="-1">
              <a:latin typeface="Arial"/>
            </a:endParaRPr>
          </a:p>
          <a:p>
            <a:pPr>
              <a:lnSpc>
                <a:spcPct val="150000"/>
              </a:lnSpc>
            </a:pPr>
            <a:r>
              <a:rPr lang="en-US" sz="1800" b="0" strike="noStrike" spc="-1">
                <a:solidFill>
                  <a:srgbClr val="609358"/>
                </a:solidFill>
                <a:latin typeface="Times New Roman"/>
              </a:rPr>
              <a:t>def my_function(x):</a:t>
            </a:r>
            <a:r>
              <a:t/>
            </a:r>
            <a:br/>
            <a:r>
              <a:rPr lang="en-US" sz="1800" b="0" strike="noStrike" spc="-1">
                <a:solidFill>
                  <a:srgbClr val="609358"/>
                </a:solidFill>
                <a:latin typeface="Times New Roman"/>
              </a:rPr>
              <a:t>  </a:t>
            </a:r>
            <a:r>
              <a:rPr lang="en-US" sz="1800" b="1" strike="noStrike" spc="-1">
                <a:solidFill>
                  <a:srgbClr val="609358"/>
                </a:solidFill>
                <a:latin typeface="Times New Roman"/>
              </a:rPr>
              <a:t>return 5 * x</a:t>
            </a:r>
            <a:r>
              <a:t/>
            </a:r>
            <a:br/>
            <a:r>
              <a:rPr lang="en-US" sz="1800" b="0" strike="noStrike" spc="-1">
                <a:solidFill>
                  <a:srgbClr val="609358"/>
                </a:solidFill>
                <a:latin typeface="Times New Roman"/>
              </a:rPr>
              <a:t>print(my_function(3))</a:t>
            </a:r>
            <a:r>
              <a:t/>
            </a:r>
            <a:br/>
            <a:r>
              <a:rPr lang="en-US" sz="1800" b="0" strike="noStrike" spc="-1">
                <a:solidFill>
                  <a:srgbClr val="609358"/>
                </a:solidFill>
                <a:latin typeface="Times New Roman"/>
              </a:rPr>
              <a:t>print(my_function(5))</a:t>
            </a:r>
            <a:r>
              <a:t/>
            </a:r>
            <a:br/>
            <a:r>
              <a:rPr lang="en-US" sz="1800" b="0" strike="noStrike" spc="-1">
                <a:solidFill>
                  <a:srgbClr val="609358"/>
                </a:solidFill>
                <a:latin typeface="Times New Roman"/>
              </a:rPr>
              <a:t>print(my_function(9))</a:t>
            </a:r>
            <a:endParaRPr lang="en-US" sz="1800" b="0" strike="noStrike" spc="-1">
              <a:latin typeface="Arial"/>
            </a:endParaRPr>
          </a:p>
        </p:txBody>
      </p:sp>
    </p:spTree>
  </p:cSld>
  <p:clrMapOvr>
    <a:masterClrMapping/>
  </p:clrMapOvr>
  <mc:AlternateContent xmlns:mc="http://schemas.openxmlformats.org/markup-compatibility/2006">
    <mc:Choice xmlns:p15="http://schemas.microsoft.com/office/powerpoint/2012/main" xmlns:p14="http://schemas.microsoft.com/office/powerpoint/2010/main" xmlns="" Requires="p14">
      <p:transition spd="slow" p14:dur="2000"/>
    </mc:Choice>
    <mc:Fallback>
      <p:transition spd="slow"/>
    </mc:Fallback>
  </mc:AlternateContent>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1" name="TextShape 1"/>
          <p:cNvSpPr txBox="1"/>
          <p:nvPr/>
        </p:nvSpPr>
        <p:spPr>
          <a:xfrm>
            <a:off x="359640" y="57240"/>
            <a:ext cx="8424360" cy="469080"/>
          </a:xfrm>
          <a:prstGeom prst="rect">
            <a:avLst/>
          </a:prstGeom>
          <a:noFill/>
          <a:ln>
            <a:noFill/>
          </a:ln>
        </p:spPr>
        <p:txBody>
          <a:bodyPr lIns="0" tIns="0" rIns="0" bIns="0">
            <a:noAutofit/>
          </a:bodyPr>
          <a:lstStyle/>
          <a:p>
            <a:pPr algn="ctr">
              <a:lnSpc>
                <a:spcPct val="100000"/>
              </a:lnSpc>
            </a:pPr>
            <a:r>
              <a:rPr lang="en-US" sz="3050" b="0" strike="noStrike" spc="-1">
                <a:solidFill>
                  <a:srgbClr val="FFFFFF"/>
                </a:solidFill>
                <a:latin typeface="Times New Roman"/>
              </a:rPr>
              <a:t>Python Lambda</a:t>
            </a:r>
            <a:endParaRPr lang="en-US" sz="3050" b="0" strike="noStrike" spc="-1">
              <a:solidFill>
                <a:srgbClr val="000000"/>
              </a:solidFill>
              <a:latin typeface="Calibri"/>
            </a:endParaRPr>
          </a:p>
        </p:txBody>
      </p:sp>
      <p:sp>
        <p:nvSpPr>
          <p:cNvPr id="422" name="TextShape 2"/>
          <p:cNvSpPr txBox="1"/>
          <p:nvPr/>
        </p:nvSpPr>
        <p:spPr>
          <a:xfrm>
            <a:off x="609480" y="1186920"/>
            <a:ext cx="8307720" cy="3231360"/>
          </a:xfrm>
          <a:prstGeom prst="rect">
            <a:avLst/>
          </a:prstGeom>
          <a:noFill/>
          <a:ln>
            <a:noFill/>
          </a:ln>
        </p:spPr>
        <p:txBody>
          <a:bodyPr lIns="0" tIns="0" rIns="0" bIns="0">
            <a:noAutofit/>
          </a:bodyPr>
          <a:lstStyle/>
          <a:p>
            <a:pPr>
              <a:lnSpc>
                <a:spcPct val="100000"/>
              </a:lnSpc>
              <a:spcBef>
                <a:spcPts val="601"/>
              </a:spcBef>
            </a:pPr>
            <a:r>
              <a:rPr lang="en-US" sz="1800" b="0" strike="noStrike" spc="-1">
                <a:solidFill>
                  <a:srgbClr val="000000"/>
                </a:solidFill>
                <a:latin typeface="Times New Roman"/>
              </a:rPr>
              <a:t>A lambda function is a small </a:t>
            </a:r>
            <a:r>
              <a:rPr lang="en-US" sz="1800" b="0" strike="noStrike" spc="-1">
                <a:solidFill>
                  <a:srgbClr val="FF0000"/>
                </a:solidFill>
                <a:latin typeface="Times New Roman"/>
              </a:rPr>
              <a:t>anonymous</a:t>
            </a:r>
            <a:r>
              <a:rPr lang="en-US" sz="1800" b="0" strike="noStrike" spc="-1">
                <a:solidFill>
                  <a:srgbClr val="000000"/>
                </a:solidFill>
                <a:latin typeface="Times New Roman"/>
              </a:rPr>
              <a:t> function.</a:t>
            </a:r>
            <a:endParaRPr lang="en-US" sz="1800" b="0" strike="noStrike" spc="-1">
              <a:solidFill>
                <a:srgbClr val="000000"/>
              </a:solidFill>
              <a:latin typeface="Calibri"/>
            </a:endParaRPr>
          </a:p>
          <a:p>
            <a:pPr>
              <a:lnSpc>
                <a:spcPct val="100000"/>
              </a:lnSpc>
              <a:spcBef>
                <a:spcPts val="601"/>
              </a:spcBef>
            </a:pPr>
            <a:r>
              <a:rPr lang="en-US" sz="1800" b="0" strike="noStrike" spc="-1">
                <a:solidFill>
                  <a:srgbClr val="000000"/>
                </a:solidFill>
                <a:latin typeface="Times New Roman"/>
              </a:rPr>
              <a:t>A lambda function can take any number of arguments, but can only have one expression.</a:t>
            </a:r>
            <a:endParaRPr lang="en-US" sz="1800" b="0" strike="noStrike" spc="-1">
              <a:solidFill>
                <a:srgbClr val="000000"/>
              </a:solidFill>
              <a:latin typeface="Calibri"/>
            </a:endParaRPr>
          </a:p>
          <a:p>
            <a:pPr>
              <a:lnSpc>
                <a:spcPct val="100000"/>
              </a:lnSpc>
              <a:spcBef>
                <a:spcPts val="601"/>
              </a:spcBef>
            </a:pPr>
            <a:r>
              <a:rPr lang="en-US" sz="1800" b="0" strike="noStrike" spc="-1">
                <a:solidFill>
                  <a:srgbClr val="C00000"/>
                </a:solidFill>
                <a:latin typeface="Times New Roman"/>
              </a:rPr>
              <a:t>Syntax</a:t>
            </a:r>
            <a:endParaRPr lang="en-US" sz="1800" b="0" strike="noStrike" spc="-1">
              <a:solidFill>
                <a:srgbClr val="000000"/>
              </a:solidFill>
              <a:latin typeface="Calibri"/>
            </a:endParaRPr>
          </a:p>
          <a:p>
            <a:pPr>
              <a:lnSpc>
                <a:spcPct val="100000"/>
              </a:lnSpc>
              <a:spcBef>
                <a:spcPts val="601"/>
              </a:spcBef>
            </a:pPr>
            <a:r>
              <a:rPr lang="en-US" sz="1800" b="0" strike="noStrike" spc="-1">
                <a:solidFill>
                  <a:srgbClr val="00B050"/>
                </a:solidFill>
                <a:latin typeface="Times New Roman"/>
              </a:rPr>
              <a:t>lambda </a:t>
            </a:r>
            <a:r>
              <a:rPr lang="en-US" sz="1800" b="0" i="1" strike="noStrike" spc="-1">
                <a:solidFill>
                  <a:srgbClr val="FF0000"/>
                </a:solidFill>
                <a:latin typeface="Times New Roman"/>
              </a:rPr>
              <a:t>arguments</a:t>
            </a:r>
            <a:r>
              <a:rPr lang="en-US" sz="1800" b="0" i="1" strike="noStrike" spc="-1">
                <a:solidFill>
                  <a:srgbClr val="00B050"/>
                </a:solidFill>
                <a:latin typeface="Times New Roman"/>
              </a:rPr>
              <a:t> </a:t>
            </a:r>
            <a:r>
              <a:rPr lang="en-US" sz="1800" b="0" strike="noStrike" spc="-1">
                <a:solidFill>
                  <a:srgbClr val="00B050"/>
                </a:solidFill>
                <a:latin typeface="Times New Roman"/>
              </a:rPr>
              <a:t>: </a:t>
            </a:r>
            <a:r>
              <a:rPr lang="en-US" sz="1800" b="0" i="1" strike="noStrike" spc="-1">
                <a:solidFill>
                  <a:srgbClr val="FF0000"/>
                </a:solidFill>
                <a:latin typeface="Times New Roman"/>
              </a:rPr>
              <a:t>expression</a:t>
            </a:r>
            <a:endParaRPr lang="en-US" sz="1800" b="0" strike="noStrike" spc="-1">
              <a:solidFill>
                <a:srgbClr val="000000"/>
              </a:solidFill>
              <a:latin typeface="Calibri"/>
            </a:endParaRPr>
          </a:p>
          <a:p>
            <a:pPr>
              <a:lnSpc>
                <a:spcPct val="100000"/>
              </a:lnSpc>
              <a:spcBef>
                <a:spcPts val="601"/>
              </a:spcBef>
            </a:pPr>
            <a:r>
              <a:rPr lang="en-US" sz="1800" b="0" strike="noStrike" spc="-1">
                <a:solidFill>
                  <a:srgbClr val="000000"/>
                </a:solidFill>
                <a:latin typeface="Times New Roman"/>
              </a:rPr>
              <a:t>The expression is executed and the result is returned:</a:t>
            </a:r>
            <a:endParaRPr lang="en-US" sz="1800" b="0" strike="noStrike" spc="-1">
              <a:solidFill>
                <a:srgbClr val="000000"/>
              </a:solidFill>
              <a:latin typeface="Calibri"/>
            </a:endParaRPr>
          </a:p>
          <a:p>
            <a:pPr>
              <a:lnSpc>
                <a:spcPct val="100000"/>
              </a:lnSpc>
              <a:spcBef>
                <a:spcPts val="601"/>
              </a:spcBef>
            </a:pPr>
            <a:r>
              <a:rPr lang="en-US" sz="1800" b="0" strike="noStrike" spc="-1">
                <a:solidFill>
                  <a:srgbClr val="FF0000"/>
                </a:solidFill>
                <a:latin typeface="Times New Roman"/>
              </a:rPr>
              <a:t>Example: </a:t>
            </a:r>
            <a:r>
              <a:rPr lang="en-US" sz="1800" b="0" strike="noStrike" spc="-1">
                <a:solidFill>
                  <a:srgbClr val="000000"/>
                </a:solidFill>
                <a:latin typeface="Times New Roman"/>
              </a:rPr>
              <a:t>A lambda function that adds 10 to the number passed in as an argument, and print the result</a:t>
            </a:r>
            <a:endParaRPr lang="en-US" sz="1800" b="0" strike="noStrike" spc="-1">
              <a:solidFill>
                <a:srgbClr val="000000"/>
              </a:solidFill>
              <a:latin typeface="Calibri"/>
            </a:endParaRPr>
          </a:p>
          <a:p>
            <a:pPr>
              <a:lnSpc>
                <a:spcPct val="100000"/>
              </a:lnSpc>
              <a:spcBef>
                <a:spcPts val="601"/>
              </a:spcBef>
            </a:pPr>
            <a:r>
              <a:rPr lang="en-US" sz="1800" b="0" strike="noStrike" spc="-1">
                <a:solidFill>
                  <a:srgbClr val="609358"/>
                </a:solidFill>
                <a:latin typeface="Times New Roman"/>
              </a:rPr>
              <a:t>x = lambda a : a + 10</a:t>
            </a:r>
            <a:r>
              <a:t/>
            </a:r>
            <a:br/>
            <a:r>
              <a:rPr lang="en-US" sz="1800" b="0" strike="noStrike" spc="-1">
                <a:solidFill>
                  <a:srgbClr val="609358"/>
                </a:solidFill>
                <a:latin typeface="Times New Roman"/>
              </a:rPr>
              <a:t>print(x(5))</a:t>
            </a:r>
            <a:endParaRPr lang="en-US" sz="1800" b="0" strike="noStrike" spc="-1">
              <a:solidFill>
                <a:srgbClr val="000000"/>
              </a:solidFill>
              <a:latin typeface="Calibri"/>
            </a:endParaRPr>
          </a:p>
          <a:p>
            <a:pPr>
              <a:lnSpc>
                <a:spcPct val="100000"/>
              </a:lnSpc>
            </a:pPr>
            <a:endParaRPr lang="en-US" sz="1800" b="0" strike="noStrike" spc="-1">
              <a:solidFill>
                <a:srgbClr val="000000"/>
              </a:solidFill>
              <a:latin typeface="Calibri"/>
            </a:endParaRPr>
          </a:p>
        </p:txBody>
      </p:sp>
    </p:spTree>
  </p:cSld>
  <p:clrMapOvr>
    <a:masterClrMapping/>
  </p:clrMapOvr>
  <mc:AlternateContent xmlns:mc="http://schemas.openxmlformats.org/markup-compatibility/2006">
    <mc:Choice xmlns:p15="http://schemas.microsoft.com/office/powerpoint/2012/main" xmlns:p14="http://schemas.microsoft.com/office/powerpoint/2010/main" xmlns="" Requires="p14">
      <p:transition spd="slow" p14:dur="2000"/>
    </mc:Choice>
    <mc:Fallback>
      <p:transition spd="slow"/>
    </mc:Fallback>
  </mc:AlternateContent>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3" name="CustomShape 1"/>
          <p:cNvSpPr/>
          <p:nvPr/>
        </p:nvSpPr>
        <p:spPr>
          <a:xfrm>
            <a:off x="533520" y="448200"/>
            <a:ext cx="8152920" cy="3427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50000"/>
              </a:lnSpc>
            </a:pPr>
            <a:r>
              <a:rPr lang="en-US" sz="2000" b="0" strike="noStrike" spc="-1">
                <a:solidFill>
                  <a:srgbClr val="C00000"/>
                </a:solidFill>
                <a:latin typeface="Times New Roman"/>
              </a:rPr>
              <a:t>Lambda functions can take any number of arguments</a:t>
            </a:r>
            <a:endParaRPr lang="en-US" sz="2000" b="0" strike="noStrike" spc="-1">
              <a:latin typeface="Arial"/>
            </a:endParaRPr>
          </a:p>
          <a:p>
            <a:pPr>
              <a:lnSpc>
                <a:spcPct val="150000"/>
              </a:lnSpc>
            </a:pPr>
            <a:r>
              <a:rPr lang="en-US" sz="1800" b="0" strike="noStrike" spc="-1">
                <a:solidFill>
                  <a:srgbClr val="FF0000"/>
                </a:solidFill>
                <a:latin typeface="Times New Roman"/>
              </a:rPr>
              <a:t>Example: </a:t>
            </a:r>
            <a:r>
              <a:rPr lang="en-US" sz="1800" b="0" strike="noStrike" spc="-1">
                <a:solidFill>
                  <a:srgbClr val="000000"/>
                </a:solidFill>
                <a:latin typeface="Times New Roman"/>
              </a:rPr>
              <a:t>A lambda function that multiplies argument a with argument b and print the result</a:t>
            </a:r>
            <a:endParaRPr lang="en-US" sz="1800" b="0" strike="noStrike" spc="-1">
              <a:latin typeface="Arial"/>
            </a:endParaRPr>
          </a:p>
          <a:p>
            <a:pPr>
              <a:lnSpc>
                <a:spcPct val="150000"/>
              </a:lnSpc>
            </a:pPr>
            <a:r>
              <a:rPr lang="en-US" sz="1800" b="0" strike="noStrike" spc="-1">
                <a:solidFill>
                  <a:srgbClr val="609358"/>
                </a:solidFill>
                <a:latin typeface="Times New Roman"/>
              </a:rPr>
              <a:t>x = lambda a, b : a * b</a:t>
            </a:r>
            <a:r>
              <a:t/>
            </a:r>
            <a:br/>
            <a:r>
              <a:rPr lang="en-US" sz="1800" b="0" strike="noStrike" spc="-1">
                <a:solidFill>
                  <a:srgbClr val="609358"/>
                </a:solidFill>
                <a:latin typeface="Times New Roman"/>
              </a:rPr>
              <a:t>print(x(5, 6)) </a:t>
            </a:r>
            <a:endParaRPr lang="en-US" sz="1800" b="0" strike="noStrike" spc="-1">
              <a:latin typeface="Arial"/>
            </a:endParaRPr>
          </a:p>
          <a:p>
            <a:pPr>
              <a:lnSpc>
                <a:spcPct val="150000"/>
              </a:lnSpc>
            </a:pPr>
            <a:r>
              <a:rPr lang="en-US" sz="1800" b="0" strike="noStrike" spc="-1">
                <a:solidFill>
                  <a:srgbClr val="FF0000"/>
                </a:solidFill>
                <a:latin typeface="Times New Roman"/>
              </a:rPr>
              <a:t>Example: </a:t>
            </a:r>
            <a:r>
              <a:rPr lang="en-US" sz="1800" b="0" strike="noStrike" spc="-1">
                <a:solidFill>
                  <a:srgbClr val="000000"/>
                </a:solidFill>
                <a:latin typeface="Times New Roman"/>
              </a:rPr>
              <a:t>A lambda function that sums argument a, b, and c and print the result</a:t>
            </a:r>
            <a:endParaRPr lang="en-US" sz="1800" b="0" strike="noStrike" spc="-1">
              <a:latin typeface="Arial"/>
            </a:endParaRPr>
          </a:p>
          <a:p>
            <a:pPr>
              <a:lnSpc>
                <a:spcPct val="150000"/>
              </a:lnSpc>
            </a:pPr>
            <a:r>
              <a:rPr lang="en-US" sz="1800" b="0" strike="noStrike" spc="-1">
                <a:solidFill>
                  <a:srgbClr val="609358"/>
                </a:solidFill>
                <a:latin typeface="Times New Roman"/>
              </a:rPr>
              <a:t>x = lambda a, b, c : a + b + c</a:t>
            </a:r>
            <a:r>
              <a:t/>
            </a:r>
            <a:br/>
            <a:r>
              <a:rPr lang="en-US" sz="1800" b="0" strike="noStrike" spc="-1">
                <a:solidFill>
                  <a:srgbClr val="609358"/>
                </a:solidFill>
                <a:latin typeface="Times New Roman"/>
              </a:rPr>
              <a:t>print(x(5, 6, 2))</a:t>
            </a:r>
            <a:endParaRPr lang="en-US" sz="1800" b="0" strike="noStrike" spc="-1">
              <a:latin typeface="Arial"/>
            </a:endParaRPr>
          </a:p>
        </p:txBody>
      </p:sp>
    </p:spTree>
  </p:cSld>
  <p:clrMapOvr>
    <a:masterClrMapping/>
  </p:clrMapOvr>
  <mc:AlternateContent xmlns:mc="http://schemas.openxmlformats.org/markup-compatibility/2006">
    <mc:Choice xmlns:p15="http://schemas.microsoft.com/office/powerpoint/2012/main" xmlns:p14="http://schemas.microsoft.com/office/powerpoint/2010/main" xmlns="" Requires="p14">
      <p:transition spd="slow" p14:dur="2000"/>
    </mc:Choice>
    <mc:Fallback>
      <p:transition spd="slow"/>
    </mc:Fallback>
  </mc:AlternateContent>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4" name="CustomShape 1"/>
          <p:cNvSpPr/>
          <p:nvPr/>
        </p:nvSpPr>
        <p:spPr>
          <a:xfrm>
            <a:off x="228600" y="219240"/>
            <a:ext cx="8686440" cy="4784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spcBef>
                <a:spcPts val="601"/>
              </a:spcBef>
            </a:pPr>
            <a:r>
              <a:rPr lang="en-US" sz="1800" b="0" strike="noStrike" spc="-1">
                <a:solidFill>
                  <a:srgbClr val="C00000"/>
                </a:solidFill>
                <a:latin typeface="Times New Roman"/>
              </a:rPr>
              <a:t>Why Use Lambda Functions?</a:t>
            </a:r>
            <a:endParaRPr lang="en-US" sz="1800" b="0" strike="noStrike" spc="-1">
              <a:latin typeface="Arial"/>
            </a:endParaRPr>
          </a:p>
          <a:p>
            <a:pPr>
              <a:lnSpc>
                <a:spcPct val="100000"/>
              </a:lnSpc>
              <a:spcBef>
                <a:spcPts val="601"/>
              </a:spcBef>
            </a:pPr>
            <a:r>
              <a:rPr lang="en-US" sz="1800" b="0" strike="noStrike" spc="-1">
                <a:solidFill>
                  <a:srgbClr val="000000"/>
                </a:solidFill>
                <a:latin typeface="Times New Roman"/>
              </a:rPr>
              <a:t>The power of lambda is better shown when you use them as an anonymous function inside another function.</a:t>
            </a:r>
            <a:endParaRPr lang="en-US" sz="1800" b="0" strike="noStrike" spc="-1">
              <a:latin typeface="Arial"/>
            </a:endParaRPr>
          </a:p>
          <a:p>
            <a:pPr>
              <a:lnSpc>
                <a:spcPct val="100000"/>
              </a:lnSpc>
              <a:spcBef>
                <a:spcPts val="601"/>
              </a:spcBef>
            </a:pPr>
            <a:r>
              <a:rPr lang="en-US" sz="1800" b="0" strike="noStrike" spc="-1">
                <a:solidFill>
                  <a:srgbClr val="000000"/>
                </a:solidFill>
                <a:latin typeface="Times New Roman"/>
              </a:rPr>
              <a:t>Say you have a function definition that takes one argument, and that argument will be multiplied with an unknown number:</a:t>
            </a:r>
            <a:endParaRPr lang="en-US" sz="1800" b="0" strike="noStrike" spc="-1">
              <a:latin typeface="Arial"/>
            </a:endParaRPr>
          </a:p>
          <a:p>
            <a:pPr>
              <a:lnSpc>
                <a:spcPct val="100000"/>
              </a:lnSpc>
              <a:spcBef>
                <a:spcPts val="601"/>
              </a:spcBef>
            </a:pPr>
            <a:r>
              <a:rPr lang="en-US" sz="1800" b="0" strike="noStrike" spc="-1">
                <a:solidFill>
                  <a:srgbClr val="0000CD"/>
                </a:solidFill>
                <a:latin typeface="Times New Roman"/>
              </a:rPr>
              <a:t>def</a:t>
            </a:r>
            <a:r>
              <a:rPr lang="en-US" sz="1800" b="0" strike="noStrike" spc="-1">
                <a:solidFill>
                  <a:srgbClr val="000000"/>
                </a:solidFill>
                <a:latin typeface="Times New Roman"/>
              </a:rPr>
              <a:t> myfunc(n):</a:t>
            </a:r>
            <a:r>
              <a:t/>
            </a:r>
            <a:br/>
            <a:r>
              <a:rPr lang="en-US" sz="1800" b="0" strike="noStrike" spc="-1">
                <a:solidFill>
                  <a:srgbClr val="000000"/>
                </a:solidFill>
                <a:latin typeface="Times New Roman"/>
              </a:rPr>
              <a:t>  </a:t>
            </a:r>
            <a:r>
              <a:rPr lang="en-US" sz="1800" b="0" strike="noStrike" spc="-1">
                <a:solidFill>
                  <a:srgbClr val="0000CD"/>
                </a:solidFill>
                <a:latin typeface="Times New Roman"/>
              </a:rPr>
              <a:t>return</a:t>
            </a:r>
            <a:r>
              <a:rPr lang="en-US" sz="1800" b="0" strike="noStrike" spc="-1">
                <a:solidFill>
                  <a:srgbClr val="000000"/>
                </a:solidFill>
                <a:latin typeface="Times New Roman"/>
              </a:rPr>
              <a:t> </a:t>
            </a:r>
            <a:r>
              <a:rPr lang="en-US" sz="1800" b="0" strike="noStrike" spc="-1">
                <a:solidFill>
                  <a:srgbClr val="0000CD"/>
                </a:solidFill>
                <a:latin typeface="Times New Roman"/>
              </a:rPr>
              <a:t>lambda</a:t>
            </a:r>
            <a:r>
              <a:rPr lang="en-US" sz="1800" b="0" strike="noStrike" spc="-1">
                <a:solidFill>
                  <a:srgbClr val="000000"/>
                </a:solidFill>
                <a:latin typeface="Times New Roman"/>
              </a:rPr>
              <a:t> a : a * n</a:t>
            </a:r>
            <a:endParaRPr lang="en-US" sz="1800" b="0" strike="noStrike" spc="-1">
              <a:latin typeface="Arial"/>
            </a:endParaRPr>
          </a:p>
          <a:p>
            <a:pPr>
              <a:lnSpc>
                <a:spcPct val="100000"/>
              </a:lnSpc>
            </a:pPr>
            <a:r>
              <a:rPr lang="en-US" sz="1800" b="0" strike="noStrike" spc="-1">
                <a:solidFill>
                  <a:srgbClr val="FF0000"/>
                </a:solidFill>
                <a:latin typeface="Times New Roman"/>
              </a:rPr>
              <a:t>Example</a:t>
            </a:r>
            <a:endParaRPr lang="en-US" sz="1800" b="0" strike="noStrike" spc="-1">
              <a:latin typeface="Arial"/>
            </a:endParaRPr>
          </a:p>
          <a:p>
            <a:pPr>
              <a:lnSpc>
                <a:spcPct val="100000"/>
              </a:lnSpc>
            </a:pPr>
            <a:r>
              <a:rPr lang="en-US" sz="1800" b="0" strike="noStrike" spc="-1">
                <a:solidFill>
                  <a:srgbClr val="609358"/>
                </a:solidFill>
                <a:latin typeface="Times New Roman"/>
              </a:rPr>
              <a:t>def myfunc(n):</a:t>
            </a:r>
            <a:r>
              <a:t/>
            </a:r>
            <a:br/>
            <a:r>
              <a:rPr lang="en-US" sz="1800" b="0" strike="noStrike" spc="-1">
                <a:solidFill>
                  <a:srgbClr val="609358"/>
                </a:solidFill>
                <a:latin typeface="Times New Roman"/>
              </a:rPr>
              <a:t>  return lambda a : a * n</a:t>
            </a:r>
            <a:r>
              <a:t/>
            </a:r>
            <a:br/>
            <a:r>
              <a:t/>
            </a:r>
            <a:br/>
            <a:r>
              <a:rPr lang="en-US" sz="1800" b="0" strike="noStrike" spc="-1">
                <a:solidFill>
                  <a:srgbClr val="609358"/>
                </a:solidFill>
                <a:latin typeface="Times New Roman"/>
              </a:rPr>
              <a:t>mydoubler = myfunc(2)</a:t>
            </a:r>
            <a:r>
              <a:t/>
            </a:r>
            <a:br/>
            <a:r>
              <a:t/>
            </a:r>
            <a:br/>
            <a:r>
              <a:rPr lang="en-US" sz="1800" b="0" strike="noStrike" spc="-1">
                <a:solidFill>
                  <a:srgbClr val="609358"/>
                </a:solidFill>
                <a:latin typeface="Times New Roman"/>
              </a:rPr>
              <a:t>print(mydoubler(11))</a:t>
            </a:r>
            <a:endParaRPr lang="en-US" sz="1800" b="0" strike="noStrike" spc="-1">
              <a:latin typeface="Arial"/>
            </a:endParaRPr>
          </a:p>
          <a:p>
            <a:pPr>
              <a:lnSpc>
                <a:spcPct val="100000"/>
              </a:lnSpc>
              <a:spcBef>
                <a:spcPts val="601"/>
              </a:spcBef>
            </a:pPr>
            <a:r>
              <a:t/>
            </a:r>
            <a:br/>
            <a:endParaRPr lang="en-US" sz="1800" b="0" strike="noStrike" spc="-1">
              <a:latin typeface="Arial"/>
            </a:endParaRPr>
          </a:p>
        </p:txBody>
      </p:sp>
    </p:spTree>
  </p:cSld>
  <p:clrMapOvr>
    <a:masterClrMapping/>
  </p:clrMapOvr>
  <mc:AlternateContent xmlns:mc="http://schemas.openxmlformats.org/markup-compatibility/2006">
    <mc:Choice xmlns:p15="http://schemas.microsoft.com/office/powerpoint/2012/main" xmlns:p14="http://schemas.microsoft.com/office/powerpoint/2010/main" xmlns="" Requires="p14">
      <p:transition spd="slow" p14:dur="2000"/>
    </mc:Choice>
    <mc:Fallback>
      <p:transition spd="slow"/>
    </mc:Fallback>
  </mc:AlternateContent>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5" name="TextShape 1"/>
          <p:cNvSpPr txBox="1"/>
          <p:nvPr/>
        </p:nvSpPr>
        <p:spPr>
          <a:xfrm>
            <a:off x="359640" y="133200"/>
            <a:ext cx="8424360" cy="469080"/>
          </a:xfrm>
          <a:prstGeom prst="rect">
            <a:avLst/>
          </a:prstGeom>
          <a:noFill/>
          <a:ln>
            <a:noFill/>
          </a:ln>
        </p:spPr>
        <p:txBody>
          <a:bodyPr lIns="0" tIns="0" rIns="0" bIns="0">
            <a:noAutofit/>
          </a:bodyPr>
          <a:lstStyle/>
          <a:p>
            <a:pPr algn="ctr">
              <a:lnSpc>
                <a:spcPct val="100000"/>
              </a:lnSpc>
            </a:pPr>
            <a:r>
              <a:rPr lang="en-US" sz="3050" b="0" strike="noStrike" spc="-1">
                <a:solidFill>
                  <a:srgbClr val="FFFFFF"/>
                </a:solidFill>
                <a:latin typeface="Arial"/>
              </a:rPr>
              <a:t>Python Math</a:t>
            </a:r>
            <a:endParaRPr lang="en-US" sz="3050" b="0" strike="noStrike" spc="-1">
              <a:solidFill>
                <a:srgbClr val="000000"/>
              </a:solidFill>
              <a:latin typeface="Calibri"/>
            </a:endParaRPr>
          </a:p>
        </p:txBody>
      </p:sp>
      <p:sp>
        <p:nvSpPr>
          <p:cNvPr id="426" name="TextShape 2"/>
          <p:cNvSpPr txBox="1"/>
          <p:nvPr/>
        </p:nvSpPr>
        <p:spPr>
          <a:xfrm>
            <a:off x="359640" y="909720"/>
            <a:ext cx="8326800" cy="3631320"/>
          </a:xfrm>
          <a:prstGeom prst="rect">
            <a:avLst/>
          </a:prstGeom>
          <a:noFill/>
          <a:ln>
            <a:noFill/>
          </a:ln>
        </p:spPr>
        <p:txBody>
          <a:bodyPr lIns="0" tIns="0" rIns="0" bIns="0">
            <a:noAutofit/>
          </a:bodyPr>
          <a:lstStyle/>
          <a:p>
            <a:pPr algn="just">
              <a:lnSpc>
                <a:spcPct val="100000"/>
              </a:lnSpc>
              <a:spcBef>
                <a:spcPts val="601"/>
              </a:spcBef>
            </a:pPr>
            <a:r>
              <a:rPr lang="en-US" sz="1800" b="0" strike="noStrike" spc="-1">
                <a:solidFill>
                  <a:srgbClr val="000000"/>
                </a:solidFill>
                <a:latin typeface="Times New Roman"/>
              </a:rPr>
              <a:t>Python has a set of built-in math functions, including an extensive math module, that allows you to perform mathematical tasks on numbers.</a:t>
            </a:r>
            <a:endParaRPr lang="en-US" sz="1800" b="0" strike="noStrike" spc="-1">
              <a:solidFill>
                <a:srgbClr val="000000"/>
              </a:solidFill>
              <a:latin typeface="Calibri"/>
            </a:endParaRPr>
          </a:p>
          <a:p>
            <a:pPr algn="just">
              <a:lnSpc>
                <a:spcPct val="100000"/>
              </a:lnSpc>
              <a:spcBef>
                <a:spcPts val="601"/>
              </a:spcBef>
            </a:pPr>
            <a:r>
              <a:rPr lang="en-US" sz="1800" b="0" strike="noStrike" spc="-1">
                <a:solidFill>
                  <a:srgbClr val="FF0000"/>
                </a:solidFill>
                <a:latin typeface="Times New Roman"/>
              </a:rPr>
              <a:t>Built-in Math Functions</a:t>
            </a:r>
            <a:endParaRPr lang="en-US" sz="1800" b="0" strike="noStrike" spc="-1">
              <a:solidFill>
                <a:srgbClr val="000000"/>
              </a:solidFill>
              <a:latin typeface="Calibri"/>
            </a:endParaRPr>
          </a:p>
          <a:p>
            <a:pPr algn="just">
              <a:lnSpc>
                <a:spcPct val="100000"/>
              </a:lnSpc>
              <a:spcBef>
                <a:spcPts val="601"/>
              </a:spcBef>
            </a:pPr>
            <a:r>
              <a:rPr lang="en-US" sz="1800" b="0" strike="noStrike" spc="-1">
                <a:solidFill>
                  <a:srgbClr val="7030A0"/>
                </a:solidFill>
                <a:latin typeface="Times New Roman"/>
              </a:rPr>
              <a:t>The min() and max() </a:t>
            </a:r>
            <a:r>
              <a:rPr lang="en-US" sz="1800" b="0" strike="noStrike" spc="-1">
                <a:solidFill>
                  <a:srgbClr val="000000"/>
                </a:solidFill>
                <a:latin typeface="Times New Roman"/>
              </a:rPr>
              <a:t>functions can be used to find the lowest or highest value in an iterable:</a:t>
            </a:r>
            <a:endParaRPr lang="en-US" sz="1800" b="0" strike="noStrike" spc="-1">
              <a:solidFill>
                <a:srgbClr val="000000"/>
              </a:solidFill>
              <a:latin typeface="Calibri"/>
            </a:endParaRPr>
          </a:p>
          <a:p>
            <a:pPr>
              <a:lnSpc>
                <a:spcPct val="100000"/>
              </a:lnSpc>
              <a:spcBef>
                <a:spcPts val="601"/>
              </a:spcBef>
            </a:pPr>
            <a:r>
              <a:rPr lang="en-US" sz="1800" b="0" strike="noStrike" spc="-1">
                <a:solidFill>
                  <a:srgbClr val="FF0000"/>
                </a:solidFill>
                <a:latin typeface="Times New Roman"/>
              </a:rPr>
              <a:t>Example</a:t>
            </a:r>
            <a:endParaRPr lang="en-US" sz="1800" b="0" strike="noStrike" spc="-1">
              <a:solidFill>
                <a:srgbClr val="000000"/>
              </a:solidFill>
              <a:latin typeface="Calibri"/>
            </a:endParaRPr>
          </a:p>
          <a:p>
            <a:pPr>
              <a:lnSpc>
                <a:spcPct val="100000"/>
              </a:lnSpc>
              <a:spcBef>
                <a:spcPts val="601"/>
              </a:spcBef>
            </a:pPr>
            <a:r>
              <a:rPr lang="en-US" sz="1800" b="0" strike="noStrike" spc="-1">
                <a:solidFill>
                  <a:srgbClr val="609358"/>
                </a:solidFill>
                <a:latin typeface="Times New Roman"/>
              </a:rPr>
              <a:t>x = min(5, 10, 25)</a:t>
            </a:r>
            <a:r>
              <a:t/>
            </a:r>
            <a:br/>
            <a:r>
              <a:rPr lang="en-US" sz="1800" b="0" strike="noStrike" spc="-1">
                <a:solidFill>
                  <a:srgbClr val="609358"/>
                </a:solidFill>
                <a:latin typeface="Times New Roman"/>
              </a:rPr>
              <a:t>y = max(5, 10, 25)</a:t>
            </a:r>
            <a:r>
              <a:t/>
            </a:r>
            <a:br/>
            <a:r>
              <a:t/>
            </a:r>
            <a:br/>
            <a:r>
              <a:rPr lang="en-US" sz="1800" b="0" strike="noStrike" spc="-1">
                <a:solidFill>
                  <a:srgbClr val="609358"/>
                </a:solidFill>
                <a:latin typeface="Times New Roman"/>
              </a:rPr>
              <a:t>print(x)</a:t>
            </a:r>
            <a:r>
              <a:t/>
            </a:r>
            <a:br/>
            <a:r>
              <a:rPr lang="en-US" sz="1800" b="0" strike="noStrike" spc="-1">
                <a:solidFill>
                  <a:srgbClr val="609358"/>
                </a:solidFill>
                <a:latin typeface="Times New Roman"/>
              </a:rPr>
              <a:t>print(y)</a:t>
            </a:r>
            <a:endParaRPr lang="en-US" sz="1800" b="0" strike="noStrike" spc="-1">
              <a:solidFill>
                <a:srgbClr val="000000"/>
              </a:solidFill>
              <a:latin typeface="Calibri"/>
            </a:endParaRPr>
          </a:p>
          <a:p>
            <a:pPr>
              <a:lnSpc>
                <a:spcPct val="100000"/>
              </a:lnSpc>
            </a:pPr>
            <a:endParaRPr lang="en-US" sz="1800" b="0" strike="noStrike" spc="-1">
              <a:solidFill>
                <a:srgbClr val="000000"/>
              </a:solidFill>
              <a:latin typeface="Calibri"/>
            </a:endParaRPr>
          </a:p>
        </p:txBody>
      </p:sp>
    </p:spTree>
  </p:cSld>
  <p:clrMapOvr>
    <a:masterClrMapping/>
  </p:clrMapOvr>
  <mc:AlternateContent xmlns:mc="http://schemas.openxmlformats.org/markup-compatibility/2006">
    <mc:Choice xmlns:p15="http://schemas.microsoft.com/office/powerpoint/2012/main" xmlns:p14="http://schemas.microsoft.com/office/powerpoint/2010/main" xmlns="" Requires="p14">
      <p:transition spd="slow" p14:dur="2000"/>
    </mc:Choice>
    <mc:Fallback>
      <p:transition spd="slow"/>
    </mc:Fallback>
  </mc:AlternateContent>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7" name="CustomShape 1"/>
          <p:cNvSpPr/>
          <p:nvPr/>
        </p:nvSpPr>
        <p:spPr>
          <a:xfrm>
            <a:off x="533520" y="361800"/>
            <a:ext cx="8152920" cy="37785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spcBef>
                <a:spcPts val="601"/>
              </a:spcBef>
            </a:pPr>
            <a:r>
              <a:rPr lang="en-US" sz="1800" b="0" strike="noStrike" spc="-1">
                <a:solidFill>
                  <a:srgbClr val="7030A0"/>
                </a:solidFill>
                <a:latin typeface="Times New Roman"/>
              </a:rPr>
              <a:t>The abs() </a:t>
            </a:r>
            <a:r>
              <a:rPr lang="en-US" sz="1800" b="0" strike="noStrike" spc="-1">
                <a:solidFill>
                  <a:srgbClr val="000000"/>
                </a:solidFill>
                <a:latin typeface="Times New Roman"/>
              </a:rPr>
              <a:t>function returns the absolute (positive) value of the specified number</a:t>
            </a:r>
            <a:endParaRPr lang="en-US" sz="1800" b="0" strike="noStrike" spc="-1">
              <a:latin typeface="Arial"/>
            </a:endParaRPr>
          </a:p>
          <a:p>
            <a:pPr>
              <a:lnSpc>
                <a:spcPct val="100000"/>
              </a:lnSpc>
              <a:spcBef>
                <a:spcPts val="601"/>
              </a:spcBef>
            </a:pPr>
            <a:r>
              <a:rPr lang="en-US" sz="1800" b="0" strike="noStrike" spc="-1">
                <a:solidFill>
                  <a:srgbClr val="FF0000"/>
                </a:solidFill>
                <a:latin typeface="Times New Roman"/>
              </a:rPr>
              <a:t>Example</a:t>
            </a:r>
            <a:endParaRPr lang="en-US" sz="1800" b="0" strike="noStrike" spc="-1">
              <a:latin typeface="Arial"/>
            </a:endParaRPr>
          </a:p>
          <a:p>
            <a:pPr>
              <a:lnSpc>
                <a:spcPct val="150000"/>
              </a:lnSpc>
              <a:spcBef>
                <a:spcPts val="601"/>
              </a:spcBef>
            </a:pPr>
            <a:r>
              <a:rPr lang="en-US" sz="1800" b="0" strike="noStrike" spc="-1">
                <a:solidFill>
                  <a:srgbClr val="609358"/>
                </a:solidFill>
                <a:latin typeface="Times New Roman"/>
              </a:rPr>
              <a:t>x = abs(-7.25)</a:t>
            </a:r>
            <a:r>
              <a:t/>
            </a:r>
            <a:br/>
            <a:r>
              <a:rPr lang="en-US" sz="1800" b="0" strike="noStrike" spc="-1">
                <a:solidFill>
                  <a:srgbClr val="609358"/>
                </a:solidFill>
                <a:latin typeface="Times New Roman"/>
              </a:rPr>
              <a:t>print(x) </a:t>
            </a:r>
            <a:endParaRPr lang="en-US" sz="1800" b="0" strike="noStrike" spc="-1">
              <a:latin typeface="Arial"/>
            </a:endParaRPr>
          </a:p>
          <a:p>
            <a:pPr>
              <a:lnSpc>
                <a:spcPct val="150000"/>
              </a:lnSpc>
              <a:spcBef>
                <a:spcPts val="601"/>
              </a:spcBef>
            </a:pPr>
            <a:endParaRPr lang="en-US" sz="1800" b="0" strike="noStrike" spc="-1">
              <a:latin typeface="Arial"/>
            </a:endParaRPr>
          </a:p>
          <a:p>
            <a:pPr>
              <a:lnSpc>
                <a:spcPct val="100000"/>
              </a:lnSpc>
              <a:spcBef>
                <a:spcPts val="601"/>
              </a:spcBef>
            </a:pPr>
            <a:r>
              <a:rPr lang="en-US" sz="1800" b="0" strike="noStrike" spc="-1">
                <a:solidFill>
                  <a:srgbClr val="7030A0"/>
                </a:solidFill>
                <a:latin typeface="Times New Roman"/>
              </a:rPr>
              <a:t>The pow(</a:t>
            </a:r>
            <a:r>
              <a:rPr lang="en-US" sz="1800" b="0" i="1" strike="noStrike" spc="-1">
                <a:solidFill>
                  <a:srgbClr val="7030A0"/>
                </a:solidFill>
                <a:latin typeface="Times New Roman"/>
              </a:rPr>
              <a:t>x</a:t>
            </a:r>
            <a:r>
              <a:rPr lang="en-US" sz="1800" b="0" strike="noStrike" spc="-1">
                <a:solidFill>
                  <a:srgbClr val="7030A0"/>
                </a:solidFill>
                <a:latin typeface="Times New Roman"/>
              </a:rPr>
              <a:t>, </a:t>
            </a:r>
            <a:r>
              <a:rPr lang="en-US" sz="1800" b="0" i="1" strike="noStrike" spc="-1">
                <a:solidFill>
                  <a:srgbClr val="7030A0"/>
                </a:solidFill>
                <a:latin typeface="Times New Roman"/>
              </a:rPr>
              <a:t>y</a:t>
            </a:r>
            <a:r>
              <a:rPr lang="en-US" sz="1800" b="0" strike="noStrike" spc="-1">
                <a:solidFill>
                  <a:srgbClr val="7030A0"/>
                </a:solidFill>
                <a:latin typeface="Times New Roman"/>
              </a:rPr>
              <a:t>) </a:t>
            </a:r>
            <a:r>
              <a:rPr lang="en-US" sz="1800" b="0" strike="noStrike" spc="-1">
                <a:solidFill>
                  <a:srgbClr val="000000"/>
                </a:solidFill>
                <a:latin typeface="Times New Roman"/>
              </a:rPr>
              <a:t>function returns the value of x to the power of y (x</a:t>
            </a:r>
            <a:r>
              <a:rPr lang="en-US" sz="1800" b="0" strike="noStrike" spc="-1" baseline="30000">
                <a:solidFill>
                  <a:srgbClr val="000000"/>
                </a:solidFill>
                <a:latin typeface="Times New Roman"/>
              </a:rPr>
              <a:t>y</a:t>
            </a:r>
            <a:r>
              <a:rPr lang="en-US" sz="1800" b="0" strike="noStrike" spc="-1">
                <a:solidFill>
                  <a:srgbClr val="000000"/>
                </a:solidFill>
                <a:latin typeface="Times New Roman"/>
              </a:rPr>
              <a:t>)</a:t>
            </a:r>
            <a:endParaRPr lang="en-US" sz="1800" b="0" strike="noStrike" spc="-1">
              <a:latin typeface="Arial"/>
            </a:endParaRPr>
          </a:p>
          <a:p>
            <a:pPr>
              <a:lnSpc>
                <a:spcPct val="100000"/>
              </a:lnSpc>
              <a:spcBef>
                <a:spcPts val="601"/>
              </a:spcBef>
            </a:pPr>
            <a:r>
              <a:rPr lang="en-US" sz="1800" b="0" strike="noStrike" spc="-1">
                <a:solidFill>
                  <a:srgbClr val="FF0000"/>
                </a:solidFill>
                <a:latin typeface="Times New Roman"/>
              </a:rPr>
              <a:t>Example: </a:t>
            </a:r>
            <a:r>
              <a:rPr lang="en-US" sz="1800" b="0" strike="noStrike" spc="-1">
                <a:solidFill>
                  <a:srgbClr val="000000"/>
                </a:solidFill>
                <a:latin typeface="Times New Roman"/>
              </a:rPr>
              <a:t>Return the value of 4 to the power of 3 (same as 4 * 4 * 4)</a:t>
            </a:r>
            <a:endParaRPr lang="en-US" sz="1800" b="0" strike="noStrike" spc="-1">
              <a:latin typeface="Arial"/>
            </a:endParaRPr>
          </a:p>
          <a:p>
            <a:pPr>
              <a:lnSpc>
                <a:spcPct val="150000"/>
              </a:lnSpc>
              <a:spcBef>
                <a:spcPts val="601"/>
              </a:spcBef>
            </a:pPr>
            <a:r>
              <a:rPr lang="en-US" sz="1800" b="0" strike="noStrike" spc="-1">
                <a:solidFill>
                  <a:srgbClr val="609358"/>
                </a:solidFill>
                <a:latin typeface="Times New Roman"/>
              </a:rPr>
              <a:t>x = pow(4, 3)</a:t>
            </a:r>
            <a:endParaRPr lang="en-US" sz="1800" b="0" strike="noStrike" spc="-1">
              <a:latin typeface="Arial"/>
            </a:endParaRPr>
          </a:p>
          <a:p>
            <a:pPr>
              <a:lnSpc>
                <a:spcPct val="150000"/>
              </a:lnSpc>
              <a:spcBef>
                <a:spcPts val="601"/>
              </a:spcBef>
            </a:pPr>
            <a:r>
              <a:rPr lang="en-US" sz="1800" b="0" strike="noStrike" spc="-1">
                <a:solidFill>
                  <a:srgbClr val="609358"/>
                </a:solidFill>
                <a:latin typeface="Times New Roman"/>
              </a:rPr>
              <a:t>print(x) </a:t>
            </a:r>
            <a:endParaRPr lang="en-US" sz="1800" b="0" strike="noStrike" spc="-1">
              <a:latin typeface="Arial"/>
            </a:endParaRPr>
          </a:p>
        </p:txBody>
      </p:sp>
    </p:spTree>
  </p:cSld>
  <p:clrMapOvr>
    <a:masterClrMapping/>
  </p:clrMapOvr>
  <mc:AlternateContent xmlns:mc="http://schemas.openxmlformats.org/markup-compatibility/2006">
    <mc:Choice xmlns:p15="http://schemas.microsoft.com/office/powerpoint/2012/main" xmlns:p14="http://schemas.microsoft.com/office/powerpoint/2010/main" xmlns="" Requires="p14">
      <p:transition spd="slow" p14:dur="2000"/>
    </mc:Choice>
    <mc:Fallback>
      <p:transition spd="slow"/>
    </mc:Fallback>
  </mc:AlternateContent>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8" name="CustomShape 1"/>
          <p:cNvSpPr/>
          <p:nvPr/>
        </p:nvSpPr>
        <p:spPr>
          <a:xfrm>
            <a:off x="304920" y="438120"/>
            <a:ext cx="8534160" cy="4114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spcBef>
                <a:spcPts val="601"/>
              </a:spcBef>
            </a:pPr>
            <a:r>
              <a:rPr lang="en-US" sz="1800" b="0" strike="noStrike" spc="-1">
                <a:solidFill>
                  <a:srgbClr val="C00000"/>
                </a:solidFill>
                <a:latin typeface="Times New Roman"/>
              </a:rPr>
              <a:t>The Math Module</a:t>
            </a:r>
            <a:endParaRPr lang="en-US" sz="1800" b="0" strike="noStrike" spc="-1">
              <a:latin typeface="Arial"/>
            </a:endParaRPr>
          </a:p>
          <a:p>
            <a:pPr>
              <a:lnSpc>
                <a:spcPct val="100000"/>
              </a:lnSpc>
              <a:spcBef>
                <a:spcPts val="601"/>
              </a:spcBef>
            </a:pPr>
            <a:r>
              <a:rPr lang="en-US" sz="1800" b="0" strike="noStrike" spc="-1">
                <a:solidFill>
                  <a:srgbClr val="000000"/>
                </a:solidFill>
                <a:latin typeface="Times New Roman"/>
              </a:rPr>
              <a:t>Python has also a built-in module called math, which extends the list of mathematical functions. To use it, you must import the math module</a:t>
            </a:r>
            <a:endParaRPr lang="en-US" sz="1800" b="0" strike="noStrike" spc="-1">
              <a:latin typeface="Arial"/>
            </a:endParaRPr>
          </a:p>
          <a:p>
            <a:pPr>
              <a:lnSpc>
                <a:spcPct val="100000"/>
              </a:lnSpc>
              <a:spcBef>
                <a:spcPts val="601"/>
              </a:spcBef>
            </a:pPr>
            <a:r>
              <a:rPr lang="en-US" sz="1800" b="0" strike="noStrike" spc="-1">
                <a:solidFill>
                  <a:srgbClr val="0000CD"/>
                </a:solidFill>
                <a:latin typeface="Times New Roman"/>
              </a:rPr>
              <a:t>import</a:t>
            </a:r>
            <a:r>
              <a:rPr lang="en-US" sz="1800" b="0" strike="noStrike" spc="-1">
                <a:solidFill>
                  <a:srgbClr val="000000"/>
                </a:solidFill>
                <a:latin typeface="Times New Roman"/>
              </a:rPr>
              <a:t> math </a:t>
            </a:r>
            <a:endParaRPr lang="en-US" sz="1800" b="0" strike="noStrike" spc="-1">
              <a:latin typeface="Arial"/>
            </a:endParaRPr>
          </a:p>
          <a:p>
            <a:pPr>
              <a:lnSpc>
                <a:spcPct val="100000"/>
              </a:lnSpc>
              <a:spcBef>
                <a:spcPts val="601"/>
              </a:spcBef>
            </a:pPr>
            <a:r>
              <a:rPr lang="en-US" sz="1800" b="0" strike="noStrike" spc="-1">
                <a:solidFill>
                  <a:srgbClr val="000000"/>
                </a:solidFill>
                <a:latin typeface="Times New Roman"/>
              </a:rPr>
              <a:t>When you have imported the math module, you can start using methods and constants of the module.</a:t>
            </a:r>
            <a:endParaRPr lang="en-US" sz="1800" b="0" strike="noStrike" spc="-1">
              <a:latin typeface="Arial"/>
            </a:endParaRPr>
          </a:p>
          <a:p>
            <a:pPr>
              <a:lnSpc>
                <a:spcPct val="100000"/>
              </a:lnSpc>
              <a:spcBef>
                <a:spcPts val="601"/>
              </a:spcBef>
            </a:pPr>
            <a:r>
              <a:rPr lang="en-US" sz="1800" b="0" strike="noStrike" spc="-1">
                <a:solidFill>
                  <a:srgbClr val="000000"/>
                </a:solidFill>
                <a:latin typeface="Times New Roman"/>
              </a:rPr>
              <a:t>The </a:t>
            </a:r>
            <a:r>
              <a:rPr lang="en-US" sz="1800" b="0" strike="noStrike" spc="-1">
                <a:solidFill>
                  <a:srgbClr val="FF0000"/>
                </a:solidFill>
                <a:latin typeface="Times New Roman"/>
              </a:rPr>
              <a:t>math.sqrt() </a:t>
            </a:r>
            <a:r>
              <a:rPr lang="en-US" sz="1800" b="0" strike="noStrike" spc="-1">
                <a:solidFill>
                  <a:srgbClr val="000000"/>
                </a:solidFill>
                <a:latin typeface="Times New Roman"/>
              </a:rPr>
              <a:t>method for example, returns the square root of a number</a:t>
            </a:r>
            <a:endParaRPr lang="en-US" sz="1800" b="0" strike="noStrike" spc="-1">
              <a:latin typeface="Arial"/>
            </a:endParaRPr>
          </a:p>
          <a:p>
            <a:pPr>
              <a:lnSpc>
                <a:spcPct val="100000"/>
              </a:lnSpc>
              <a:spcBef>
                <a:spcPts val="601"/>
              </a:spcBef>
            </a:pPr>
            <a:r>
              <a:rPr lang="en-US" sz="1800" b="0" strike="noStrike" spc="-1">
                <a:solidFill>
                  <a:srgbClr val="FF0000"/>
                </a:solidFill>
                <a:latin typeface="Times New Roman"/>
              </a:rPr>
              <a:t>Example</a:t>
            </a:r>
            <a:endParaRPr lang="en-US" sz="1800" b="0" strike="noStrike" spc="-1">
              <a:latin typeface="Arial"/>
            </a:endParaRPr>
          </a:p>
          <a:p>
            <a:pPr>
              <a:lnSpc>
                <a:spcPct val="100000"/>
              </a:lnSpc>
              <a:spcBef>
                <a:spcPts val="601"/>
              </a:spcBef>
            </a:pPr>
            <a:r>
              <a:rPr lang="en-US" sz="1800" b="0" strike="noStrike" spc="-1">
                <a:solidFill>
                  <a:srgbClr val="326239"/>
                </a:solidFill>
                <a:latin typeface="Times New Roman"/>
              </a:rPr>
              <a:t>import math</a:t>
            </a:r>
            <a:r>
              <a:t/>
            </a:r>
            <a:br/>
            <a:r>
              <a:t/>
            </a:r>
            <a:br/>
            <a:r>
              <a:rPr lang="en-US" sz="1800" b="0" strike="noStrike" spc="-1">
                <a:solidFill>
                  <a:srgbClr val="326239"/>
                </a:solidFill>
                <a:latin typeface="Times New Roman"/>
              </a:rPr>
              <a:t>x = math.sqrt(64)</a:t>
            </a:r>
            <a:r>
              <a:t/>
            </a:r>
            <a:br/>
            <a:r>
              <a:t/>
            </a:r>
            <a:br/>
            <a:r>
              <a:rPr lang="en-US" sz="1800" b="0" strike="noStrike" spc="-1">
                <a:solidFill>
                  <a:srgbClr val="326239"/>
                </a:solidFill>
                <a:latin typeface="Times New Roman"/>
              </a:rPr>
              <a:t>print(x)</a:t>
            </a:r>
            <a:endParaRPr lang="en-US" sz="1800" b="0" strike="noStrike" spc="-1">
              <a:latin typeface="Arial"/>
            </a:endParaRPr>
          </a:p>
        </p:txBody>
      </p:sp>
    </p:spTree>
  </p:cSld>
  <p:clrMapOvr>
    <a:masterClrMapping/>
  </p:clrMapOvr>
  <mc:AlternateContent xmlns:mc="http://schemas.openxmlformats.org/markup-compatibility/2006">
    <mc:Choice xmlns:p15="http://schemas.microsoft.com/office/powerpoint/2012/main" xmlns:p14="http://schemas.microsoft.com/office/powerpoint/2010/main" xmlns="" Requires="p14">
      <p:transition spd="slow" p14:dur="2000"/>
    </mc:Choice>
    <mc:Fallback>
      <p:transition spd="slow"/>
    </mc:Fallback>
  </mc:AlternateContent>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9" name="CustomShape 1"/>
          <p:cNvSpPr/>
          <p:nvPr/>
        </p:nvSpPr>
        <p:spPr>
          <a:xfrm>
            <a:off x="380880" y="285840"/>
            <a:ext cx="8381520" cy="4205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just">
              <a:lnSpc>
                <a:spcPct val="100000"/>
              </a:lnSpc>
            </a:pPr>
            <a:r>
              <a:rPr lang="en-US" sz="1800" b="0" strike="noStrike" spc="-1">
                <a:solidFill>
                  <a:srgbClr val="7030A0"/>
                </a:solidFill>
                <a:latin typeface="Times New Roman"/>
              </a:rPr>
              <a:t>The math.ceil() </a:t>
            </a:r>
            <a:r>
              <a:rPr lang="en-US" sz="1800" b="0" strike="noStrike" spc="-1">
                <a:solidFill>
                  <a:srgbClr val="000000"/>
                </a:solidFill>
                <a:latin typeface="Times New Roman"/>
              </a:rPr>
              <a:t>method rounds a number upwards to its nearest integer, and </a:t>
            </a:r>
            <a:r>
              <a:rPr lang="en-US" sz="1800" b="0" strike="noStrike" spc="-1">
                <a:solidFill>
                  <a:srgbClr val="7030A0"/>
                </a:solidFill>
                <a:latin typeface="Times New Roman"/>
              </a:rPr>
              <a:t>the math.floor() </a:t>
            </a:r>
            <a:r>
              <a:rPr lang="en-US" sz="1800" b="0" strike="noStrike" spc="-1">
                <a:solidFill>
                  <a:srgbClr val="000000"/>
                </a:solidFill>
                <a:latin typeface="Times New Roman"/>
              </a:rPr>
              <a:t>method rounds a number downwards to its nearest integer, and returns the result:</a:t>
            </a:r>
            <a:endParaRPr lang="en-US" sz="1800" b="0" strike="noStrike" spc="-1">
              <a:latin typeface="Arial"/>
            </a:endParaRPr>
          </a:p>
          <a:p>
            <a:pPr>
              <a:lnSpc>
                <a:spcPct val="100000"/>
              </a:lnSpc>
            </a:pPr>
            <a:r>
              <a:rPr lang="en-US" sz="1800" b="0" strike="noStrike" spc="-1">
                <a:solidFill>
                  <a:srgbClr val="FF0000"/>
                </a:solidFill>
                <a:latin typeface="Times New Roman"/>
              </a:rPr>
              <a:t>Example</a:t>
            </a:r>
            <a:endParaRPr lang="en-US" sz="1800" b="0" strike="noStrike" spc="-1">
              <a:latin typeface="Arial"/>
            </a:endParaRPr>
          </a:p>
          <a:p>
            <a:pPr>
              <a:lnSpc>
                <a:spcPct val="100000"/>
              </a:lnSpc>
            </a:pPr>
            <a:r>
              <a:rPr lang="en-US" sz="1800" b="0" strike="noStrike" spc="-1">
                <a:solidFill>
                  <a:srgbClr val="609358"/>
                </a:solidFill>
                <a:latin typeface="Times New Roman"/>
              </a:rPr>
              <a:t>import math</a:t>
            </a:r>
            <a:r>
              <a:t/>
            </a:r>
            <a:br/>
            <a:r>
              <a:rPr lang="en-US" sz="1800" b="0" strike="noStrike" spc="-1">
                <a:solidFill>
                  <a:srgbClr val="609358"/>
                </a:solidFill>
                <a:latin typeface="Times New Roman"/>
              </a:rPr>
              <a:t>x = math.ceil(1.4)</a:t>
            </a:r>
            <a:r>
              <a:t/>
            </a:r>
            <a:br/>
            <a:r>
              <a:rPr lang="en-US" sz="1800" b="0" strike="noStrike" spc="-1">
                <a:solidFill>
                  <a:srgbClr val="609358"/>
                </a:solidFill>
                <a:latin typeface="Times New Roman"/>
              </a:rPr>
              <a:t>y = math.floor(1.4)</a:t>
            </a:r>
            <a:r>
              <a:t/>
            </a:r>
            <a:br/>
            <a:r>
              <a:rPr lang="en-US" sz="1800" b="0" strike="noStrike" spc="-1">
                <a:solidFill>
                  <a:srgbClr val="609358"/>
                </a:solidFill>
                <a:latin typeface="Times New Roman"/>
              </a:rPr>
              <a:t>print(x) # returns 2</a:t>
            </a:r>
            <a:r>
              <a:t/>
            </a:r>
            <a:br/>
            <a:r>
              <a:rPr lang="en-US" sz="1800" b="0" strike="noStrike" spc="-1">
                <a:solidFill>
                  <a:srgbClr val="609358"/>
                </a:solidFill>
                <a:latin typeface="Times New Roman"/>
              </a:rPr>
              <a:t>print(y) # returns 1 </a:t>
            </a:r>
            <a:endParaRPr lang="en-US" sz="1800" b="0" strike="noStrike" spc="-1">
              <a:latin typeface="Arial"/>
            </a:endParaRPr>
          </a:p>
          <a:p>
            <a:pPr>
              <a:lnSpc>
                <a:spcPct val="100000"/>
              </a:lnSpc>
            </a:pPr>
            <a:endParaRPr lang="en-US" sz="1800" b="0" strike="noStrike" spc="-1">
              <a:latin typeface="Arial"/>
            </a:endParaRPr>
          </a:p>
          <a:p>
            <a:pPr>
              <a:lnSpc>
                <a:spcPct val="100000"/>
              </a:lnSpc>
            </a:pPr>
            <a:r>
              <a:rPr lang="en-US" sz="1800" b="0" strike="noStrike" spc="-1">
                <a:solidFill>
                  <a:srgbClr val="7030A0"/>
                </a:solidFill>
                <a:latin typeface="Times New Roman"/>
              </a:rPr>
              <a:t>The math.pi </a:t>
            </a:r>
            <a:r>
              <a:rPr lang="en-US" sz="1800" b="0" strike="noStrike" spc="-1">
                <a:solidFill>
                  <a:srgbClr val="000000"/>
                </a:solidFill>
                <a:latin typeface="Times New Roman"/>
              </a:rPr>
              <a:t>constant, returns the value of PI (3.14...):</a:t>
            </a:r>
            <a:endParaRPr lang="en-US" sz="1800" b="0" strike="noStrike" spc="-1">
              <a:latin typeface="Arial"/>
            </a:endParaRPr>
          </a:p>
          <a:p>
            <a:pPr>
              <a:lnSpc>
                <a:spcPct val="100000"/>
              </a:lnSpc>
            </a:pPr>
            <a:r>
              <a:rPr lang="en-US" sz="1800" b="0" strike="noStrike" spc="-1">
                <a:solidFill>
                  <a:srgbClr val="FF0000"/>
                </a:solidFill>
                <a:latin typeface="Times New Roman"/>
              </a:rPr>
              <a:t>Example</a:t>
            </a:r>
            <a:endParaRPr lang="en-US" sz="1800" b="0" strike="noStrike" spc="-1">
              <a:latin typeface="Arial"/>
            </a:endParaRPr>
          </a:p>
          <a:p>
            <a:pPr>
              <a:lnSpc>
                <a:spcPct val="100000"/>
              </a:lnSpc>
            </a:pPr>
            <a:r>
              <a:rPr lang="en-US" sz="1800" b="0" strike="noStrike" spc="-1">
                <a:solidFill>
                  <a:srgbClr val="609358"/>
                </a:solidFill>
                <a:latin typeface="Times New Roman"/>
              </a:rPr>
              <a:t>import math</a:t>
            </a:r>
            <a:r>
              <a:t/>
            </a:r>
            <a:br/>
            <a:r>
              <a:rPr lang="en-US" sz="1800" b="0" strike="noStrike" spc="-1">
                <a:solidFill>
                  <a:srgbClr val="609358"/>
                </a:solidFill>
                <a:latin typeface="Times New Roman"/>
              </a:rPr>
              <a:t>x = math.pi</a:t>
            </a:r>
            <a:r>
              <a:t/>
            </a:r>
            <a:br/>
            <a:r>
              <a:rPr lang="en-US" sz="1800" b="0" strike="noStrike" spc="-1">
                <a:solidFill>
                  <a:srgbClr val="609358"/>
                </a:solidFill>
                <a:latin typeface="Times New Roman"/>
              </a:rPr>
              <a:t>print(x) </a:t>
            </a:r>
            <a:endParaRPr lang="en-US" sz="1800" b="0" strike="noStrike" spc="-1">
              <a:latin typeface="Arial"/>
            </a:endParaRPr>
          </a:p>
        </p:txBody>
      </p:sp>
    </p:spTree>
  </p:cSld>
  <p:clrMapOvr>
    <a:masterClrMapping/>
  </p:clrMapOvr>
  <mc:AlternateContent xmlns:mc="http://schemas.openxmlformats.org/markup-compatibility/2006">
    <mc:Choice xmlns:p15="http://schemas.microsoft.com/office/powerpoint/2012/main" xmlns:p14="http://schemas.microsoft.com/office/powerpoint/2010/main" xmlns="" Requires="p14">
      <p:transition spd="slow" p14:dur="2000"/>
    </mc:Choice>
    <mc:Fallback>
      <p:transition spd="slow"/>
    </mc:Fallback>
  </mc:AlternateContent>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 name="TextShape 1"/>
          <p:cNvSpPr txBox="1"/>
          <p:nvPr/>
        </p:nvSpPr>
        <p:spPr>
          <a:xfrm>
            <a:off x="359640" y="133200"/>
            <a:ext cx="8424360" cy="469080"/>
          </a:xfrm>
          <a:prstGeom prst="rect">
            <a:avLst/>
          </a:prstGeom>
          <a:noFill/>
          <a:ln>
            <a:noFill/>
          </a:ln>
        </p:spPr>
        <p:txBody>
          <a:bodyPr lIns="0" tIns="0" rIns="0" bIns="0">
            <a:noAutofit/>
          </a:bodyPr>
          <a:lstStyle/>
          <a:p>
            <a:pPr algn="ctr">
              <a:lnSpc>
                <a:spcPct val="100000"/>
              </a:lnSpc>
            </a:pPr>
            <a:r>
              <a:rPr lang="en-US" sz="3050" b="0" strike="noStrike" spc="-1">
                <a:solidFill>
                  <a:srgbClr val="FFFFFF"/>
                </a:solidFill>
                <a:latin typeface="Times New Roman"/>
              </a:rPr>
              <a:t>Python User Input</a:t>
            </a:r>
            <a:endParaRPr lang="en-US" sz="3050" b="0" strike="noStrike" spc="-1">
              <a:solidFill>
                <a:srgbClr val="000000"/>
              </a:solidFill>
              <a:latin typeface="Calibri"/>
            </a:endParaRPr>
          </a:p>
        </p:txBody>
      </p:sp>
      <p:sp>
        <p:nvSpPr>
          <p:cNvPr id="431" name="TextShape 2"/>
          <p:cNvSpPr txBox="1"/>
          <p:nvPr/>
        </p:nvSpPr>
        <p:spPr>
          <a:xfrm>
            <a:off x="476280" y="1276200"/>
            <a:ext cx="8191080" cy="2858400"/>
          </a:xfrm>
          <a:prstGeom prst="rect">
            <a:avLst/>
          </a:prstGeom>
          <a:noFill/>
          <a:ln>
            <a:noFill/>
          </a:ln>
        </p:spPr>
        <p:txBody>
          <a:bodyPr lIns="0" tIns="0" rIns="0" bIns="0">
            <a:noAutofit/>
          </a:bodyPr>
          <a:lstStyle/>
          <a:p>
            <a:pPr>
              <a:lnSpc>
                <a:spcPct val="150000"/>
              </a:lnSpc>
            </a:pPr>
            <a:r>
              <a:rPr lang="en-US" sz="1800" b="0" strike="noStrike" spc="-1">
                <a:solidFill>
                  <a:srgbClr val="C00000"/>
                </a:solidFill>
                <a:latin typeface="Times New Roman"/>
              </a:rPr>
              <a:t>User Input</a:t>
            </a:r>
            <a:endParaRPr lang="en-US" sz="1800" b="0" strike="noStrike" spc="-1">
              <a:solidFill>
                <a:srgbClr val="000000"/>
              </a:solidFill>
              <a:latin typeface="Calibri"/>
            </a:endParaRPr>
          </a:p>
          <a:p>
            <a:pPr>
              <a:lnSpc>
                <a:spcPct val="150000"/>
              </a:lnSpc>
            </a:pPr>
            <a:r>
              <a:rPr lang="en-US" sz="1800" b="0" strike="noStrike" spc="-1">
                <a:solidFill>
                  <a:srgbClr val="000000"/>
                </a:solidFill>
                <a:latin typeface="Times New Roman"/>
              </a:rPr>
              <a:t>Python allows for user input.</a:t>
            </a:r>
            <a:endParaRPr lang="en-US" sz="1800" b="0" strike="noStrike" spc="-1">
              <a:solidFill>
                <a:srgbClr val="000000"/>
              </a:solidFill>
              <a:latin typeface="Calibri"/>
            </a:endParaRPr>
          </a:p>
          <a:p>
            <a:pPr>
              <a:lnSpc>
                <a:spcPct val="150000"/>
              </a:lnSpc>
            </a:pPr>
            <a:r>
              <a:rPr lang="en-US" sz="1800" b="0" strike="noStrike" spc="-1">
                <a:solidFill>
                  <a:srgbClr val="000000"/>
                </a:solidFill>
                <a:latin typeface="Times New Roman"/>
              </a:rPr>
              <a:t>That means we are able to ask the user for input.</a:t>
            </a:r>
            <a:endParaRPr lang="en-US" sz="1800" b="0" strike="noStrike" spc="-1">
              <a:solidFill>
                <a:srgbClr val="000000"/>
              </a:solidFill>
              <a:latin typeface="Calibri"/>
            </a:endParaRPr>
          </a:p>
          <a:p>
            <a:pPr>
              <a:lnSpc>
                <a:spcPct val="150000"/>
              </a:lnSpc>
            </a:pPr>
            <a:r>
              <a:rPr lang="en-US" sz="1800" b="0" strike="noStrike" spc="-1">
                <a:solidFill>
                  <a:srgbClr val="7030A0"/>
                </a:solidFill>
                <a:latin typeface="Times New Roman"/>
              </a:rPr>
              <a:t>The input() method. </a:t>
            </a:r>
            <a:endParaRPr lang="en-US" sz="1800" b="0" strike="noStrike" spc="-1">
              <a:solidFill>
                <a:srgbClr val="000000"/>
              </a:solidFill>
              <a:latin typeface="Calibri"/>
            </a:endParaRPr>
          </a:p>
          <a:p>
            <a:pPr>
              <a:lnSpc>
                <a:spcPct val="150000"/>
              </a:lnSpc>
            </a:pPr>
            <a:r>
              <a:rPr lang="en-US" sz="1800" b="0" strike="noStrike" spc="-1">
                <a:solidFill>
                  <a:srgbClr val="FF0000"/>
                </a:solidFill>
                <a:latin typeface="Times New Roman"/>
              </a:rPr>
              <a:t>Example</a:t>
            </a:r>
            <a:endParaRPr lang="en-US" sz="1800" b="0" strike="noStrike" spc="-1">
              <a:solidFill>
                <a:srgbClr val="000000"/>
              </a:solidFill>
              <a:latin typeface="Calibri"/>
            </a:endParaRPr>
          </a:p>
          <a:p>
            <a:pPr>
              <a:lnSpc>
                <a:spcPct val="150000"/>
              </a:lnSpc>
            </a:pPr>
            <a:r>
              <a:rPr lang="en-US" sz="1800" b="0" strike="noStrike" spc="-1">
                <a:solidFill>
                  <a:srgbClr val="609358"/>
                </a:solidFill>
                <a:latin typeface="Times New Roman"/>
              </a:rPr>
              <a:t>username = input("Enter username:")</a:t>
            </a:r>
            <a:r>
              <a:t/>
            </a:r>
            <a:br/>
            <a:r>
              <a:rPr lang="en-US" sz="1800" b="0" strike="noStrike" spc="-1">
                <a:solidFill>
                  <a:srgbClr val="609358"/>
                </a:solidFill>
                <a:latin typeface="Times New Roman"/>
              </a:rPr>
              <a:t>print("Username is: " + username)</a:t>
            </a:r>
            <a:endParaRPr lang="en-US" sz="1800" b="0" strike="noStrike" spc="-1">
              <a:solidFill>
                <a:srgbClr val="000000"/>
              </a:solidFill>
              <a:latin typeface="Calibri"/>
            </a:endParaRPr>
          </a:p>
        </p:txBody>
      </p:sp>
    </p:spTree>
  </p:cSld>
  <p:clrMapOvr>
    <a:masterClrMapping/>
  </p:clrMapOvr>
  <mc:AlternateContent xmlns:mc="http://schemas.openxmlformats.org/markup-compatibility/2006">
    <mc:Choice xmlns:p15="http://schemas.microsoft.com/office/powerpoint/2012/main" xmlns:p14="http://schemas.microsoft.com/office/powerpoint/2010/main" xmlns="" Requires="p14">
      <p:transition spd="slow" p14:dur="2000"/>
    </mc:Choice>
    <mc:Fallback>
      <p:transition spd="slow"/>
    </mc:Fallback>
  </mc:AlternateContent>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2" name="TextShape 1"/>
          <p:cNvSpPr txBox="1"/>
          <p:nvPr/>
        </p:nvSpPr>
        <p:spPr>
          <a:xfrm>
            <a:off x="359640" y="133200"/>
            <a:ext cx="8424360" cy="469080"/>
          </a:xfrm>
          <a:prstGeom prst="rect">
            <a:avLst/>
          </a:prstGeom>
          <a:noFill/>
          <a:ln>
            <a:noFill/>
          </a:ln>
        </p:spPr>
        <p:txBody>
          <a:bodyPr lIns="0" tIns="0" rIns="0" bIns="0">
            <a:noAutofit/>
          </a:bodyPr>
          <a:lstStyle/>
          <a:p>
            <a:pPr algn="ctr">
              <a:lnSpc>
                <a:spcPct val="100000"/>
              </a:lnSpc>
            </a:pPr>
            <a:r>
              <a:rPr lang="en-US" sz="3050" b="0" strike="noStrike" spc="-1">
                <a:solidFill>
                  <a:srgbClr val="FFFFFF"/>
                </a:solidFill>
                <a:latin typeface="Times New Roman"/>
              </a:rPr>
              <a:t>Python Arrays</a:t>
            </a:r>
            <a:endParaRPr lang="en-US" sz="3050" b="0" strike="noStrike" spc="-1">
              <a:solidFill>
                <a:srgbClr val="000000"/>
              </a:solidFill>
              <a:latin typeface="Calibri"/>
            </a:endParaRPr>
          </a:p>
        </p:txBody>
      </p:sp>
      <p:sp>
        <p:nvSpPr>
          <p:cNvPr id="433" name="TextShape 2"/>
          <p:cNvSpPr txBox="1"/>
          <p:nvPr/>
        </p:nvSpPr>
        <p:spPr>
          <a:xfrm>
            <a:off x="762120" y="971640"/>
            <a:ext cx="7905240" cy="1938600"/>
          </a:xfrm>
          <a:prstGeom prst="rect">
            <a:avLst/>
          </a:prstGeom>
          <a:noFill/>
          <a:ln>
            <a:noFill/>
          </a:ln>
        </p:spPr>
        <p:txBody>
          <a:bodyPr lIns="0" tIns="0" rIns="0" bIns="0">
            <a:noAutofit/>
          </a:bodyPr>
          <a:lstStyle/>
          <a:p>
            <a:pPr>
              <a:lnSpc>
                <a:spcPct val="150000"/>
              </a:lnSpc>
            </a:pPr>
            <a:r>
              <a:rPr lang="en-US" sz="1800" b="0" strike="noStrike" spc="-1">
                <a:solidFill>
                  <a:srgbClr val="000000"/>
                </a:solidFill>
                <a:latin typeface="Times New Roman"/>
              </a:rPr>
              <a:t>Arrays are used to store multiple values in one single variable:</a:t>
            </a:r>
            <a:endParaRPr lang="en-US" sz="1800" b="0" strike="noStrike" spc="-1">
              <a:solidFill>
                <a:srgbClr val="000000"/>
              </a:solidFill>
              <a:latin typeface="Calibri"/>
            </a:endParaRPr>
          </a:p>
          <a:p>
            <a:pPr>
              <a:lnSpc>
                <a:spcPct val="150000"/>
              </a:lnSpc>
            </a:pPr>
            <a:r>
              <a:rPr lang="en-US" sz="1800" b="0" strike="noStrike" spc="-1">
                <a:solidFill>
                  <a:srgbClr val="FF0000"/>
                </a:solidFill>
                <a:latin typeface="Times New Roman"/>
              </a:rPr>
              <a:t>Example: </a:t>
            </a:r>
            <a:r>
              <a:rPr lang="en-US" sz="1800" b="0" strike="noStrike" spc="-1">
                <a:solidFill>
                  <a:srgbClr val="000000"/>
                </a:solidFill>
                <a:latin typeface="Times New Roman"/>
              </a:rPr>
              <a:t>Create an array containing car names</a:t>
            </a:r>
            <a:endParaRPr lang="en-US" sz="1800" b="0" strike="noStrike" spc="-1">
              <a:solidFill>
                <a:srgbClr val="000000"/>
              </a:solidFill>
              <a:latin typeface="Calibri"/>
            </a:endParaRPr>
          </a:p>
          <a:p>
            <a:pPr>
              <a:lnSpc>
                <a:spcPct val="150000"/>
              </a:lnSpc>
            </a:pPr>
            <a:r>
              <a:rPr lang="en-US" sz="1800" b="0" strike="noStrike" spc="-1">
                <a:solidFill>
                  <a:srgbClr val="609358"/>
                </a:solidFill>
                <a:latin typeface="Times New Roman"/>
              </a:rPr>
              <a:t>cars = ["Ford", "Volvo", "BMW"]</a:t>
            </a:r>
            <a:endParaRPr lang="en-US" sz="1800" b="0" strike="noStrike" spc="-1">
              <a:solidFill>
                <a:srgbClr val="000000"/>
              </a:solidFill>
              <a:latin typeface="Calibri"/>
            </a:endParaRPr>
          </a:p>
          <a:p>
            <a:pPr>
              <a:lnSpc>
                <a:spcPct val="150000"/>
              </a:lnSpc>
            </a:pPr>
            <a:r>
              <a:rPr lang="en-US" sz="1800" b="0" strike="noStrike" spc="-1">
                <a:solidFill>
                  <a:srgbClr val="558ED5"/>
                </a:solidFill>
                <a:latin typeface="Times New Roman"/>
              </a:rPr>
              <a:t>Answer:['Ford', 'Volvo', 'BMW']</a:t>
            </a:r>
            <a:endParaRPr lang="en-US" sz="1800" b="0" strike="noStrike" spc="-1">
              <a:solidFill>
                <a:srgbClr val="000000"/>
              </a:solidFill>
              <a:latin typeface="Calibri"/>
            </a:endParaRPr>
          </a:p>
          <a:p>
            <a:pPr>
              <a:lnSpc>
                <a:spcPct val="100000"/>
              </a:lnSpc>
            </a:pPr>
            <a:endParaRPr lang="en-US" sz="1800" b="0" strike="noStrike" spc="-1">
              <a:solidFill>
                <a:srgbClr val="000000"/>
              </a:solidFill>
              <a:latin typeface="Calibri"/>
            </a:endParaRPr>
          </a:p>
        </p:txBody>
      </p:sp>
    </p:spTree>
  </p:cSld>
  <p:clrMapOvr>
    <a:masterClrMapping/>
  </p:clrMapOvr>
  <mc:AlternateContent xmlns:mc="http://schemas.openxmlformats.org/markup-compatibility/2006">
    <mc:Choice xmlns:p15="http://schemas.microsoft.com/office/powerpoint/2012/main" xmlns:p14="http://schemas.microsoft.com/office/powerpoint/2010/main" xmlns="" Requires="p14">
      <p:transition spd="slow" p14:dur="2000"/>
    </mc:Choice>
    <mc:Fallback>
      <p:transition spd="slow"/>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 name="CustomShape 1"/>
          <p:cNvSpPr/>
          <p:nvPr/>
        </p:nvSpPr>
        <p:spPr>
          <a:xfrm>
            <a:off x="1219320" y="535680"/>
            <a:ext cx="6585120" cy="4071600"/>
          </a:xfrm>
          <a:prstGeom prst="rect">
            <a:avLst/>
          </a:prstGeom>
          <a:blipFill rotWithShape="0">
            <a:blip r:embed="rId2"/>
            <a:stretch>
              <a:fillRect/>
            </a:stretch>
          </a:blipFill>
          <a:ln>
            <a:noFill/>
          </a:ln>
        </p:spPr>
        <p:style>
          <a:lnRef idx="0">
            <a:scrgbClr r="0" g="0" b="0"/>
          </a:lnRef>
          <a:fillRef idx="0">
            <a:scrgbClr r="0" g="0" b="0"/>
          </a:fillRef>
          <a:effectRef idx="0">
            <a:scrgbClr r="0" g="0" b="0"/>
          </a:effectRef>
          <a:fontRef idx="minor"/>
        </p:style>
      </p:sp>
    </p:spTree>
  </p:cSld>
  <p:clrMapOvr>
    <a:masterClrMapping/>
  </p:clrMapOvr>
  <mc:AlternateContent xmlns:mc="http://schemas.openxmlformats.org/markup-compatibility/2006">
    <mc:Choice xmlns:p15="http://schemas.microsoft.com/office/powerpoint/2012/main" xmlns:p14="http://schemas.microsoft.com/office/powerpoint/2010/main" xmlns="" Requires="p14">
      <p:transition spd="slow" p14:dur="2000"/>
    </mc:Choice>
    <mc:Fallback>
      <p:transition spd="slow"/>
    </mc:Fallback>
  </mc:AlternateContent>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4" name="CustomShape 1"/>
          <p:cNvSpPr/>
          <p:nvPr/>
        </p:nvSpPr>
        <p:spPr>
          <a:xfrm>
            <a:off x="1143000" y="345600"/>
            <a:ext cx="6857640" cy="4204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50000"/>
              </a:lnSpc>
            </a:pPr>
            <a:r>
              <a:rPr lang="en-US" sz="1800" b="0" strike="noStrike" spc="-1">
                <a:solidFill>
                  <a:srgbClr val="C00000"/>
                </a:solidFill>
                <a:latin typeface="Times New Roman"/>
              </a:rPr>
              <a:t>Access the Elements of an Array</a:t>
            </a:r>
            <a:endParaRPr lang="en-US" sz="1800" b="0" strike="noStrike" spc="-1">
              <a:latin typeface="Arial"/>
            </a:endParaRPr>
          </a:p>
          <a:p>
            <a:pPr>
              <a:lnSpc>
                <a:spcPct val="150000"/>
              </a:lnSpc>
            </a:pPr>
            <a:r>
              <a:rPr lang="en-US" sz="1800" b="0" strike="noStrike" spc="-1">
                <a:solidFill>
                  <a:srgbClr val="000000"/>
                </a:solidFill>
                <a:latin typeface="Times New Roman"/>
              </a:rPr>
              <a:t>You refer to an array element by referring to the </a:t>
            </a:r>
            <a:r>
              <a:rPr lang="en-US" sz="1800" b="0" i="1" strike="noStrike" spc="-1">
                <a:solidFill>
                  <a:srgbClr val="000000"/>
                </a:solidFill>
                <a:latin typeface="Times New Roman"/>
              </a:rPr>
              <a:t>index number</a:t>
            </a:r>
            <a:r>
              <a:rPr lang="en-US" sz="1800" b="0" strike="noStrike" spc="-1">
                <a:solidFill>
                  <a:srgbClr val="000000"/>
                </a:solidFill>
                <a:latin typeface="Times New Roman"/>
              </a:rPr>
              <a:t>.</a:t>
            </a:r>
            <a:endParaRPr lang="en-US" sz="1800" b="0" strike="noStrike" spc="-1">
              <a:latin typeface="Arial"/>
            </a:endParaRPr>
          </a:p>
          <a:p>
            <a:pPr>
              <a:lnSpc>
                <a:spcPct val="150000"/>
              </a:lnSpc>
            </a:pPr>
            <a:r>
              <a:rPr lang="en-US" sz="1800" b="0" strike="noStrike" spc="-1">
                <a:solidFill>
                  <a:srgbClr val="FF0000"/>
                </a:solidFill>
                <a:latin typeface="Times New Roman"/>
              </a:rPr>
              <a:t>Example: </a:t>
            </a:r>
            <a:r>
              <a:rPr lang="en-US" sz="1800" b="0" strike="noStrike" spc="-1">
                <a:solidFill>
                  <a:srgbClr val="000000"/>
                </a:solidFill>
                <a:latin typeface="Times New Roman"/>
              </a:rPr>
              <a:t>Get the value of the first array item</a:t>
            </a:r>
            <a:endParaRPr lang="en-US" sz="1800" b="0" strike="noStrike" spc="-1">
              <a:latin typeface="Arial"/>
            </a:endParaRPr>
          </a:p>
          <a:p>
            <a:pPr>
              <a:lnSpc>
                <a:spcPct val="150000"/>
              </a:lnSpc>
            </a:pPr>
            <a:r>
              <a:rPr lang="en-US" sz="1800" b="0" strike="noStrike" spc="-1">
                <a:solidFill>
                  <a:srgbClr val="609358"/>
                </a:solidFill>
                <a:latin typeface="Times New Roman"/>
              </a:rPr>
              <a:t>cars = ["Ford", "Volvo", "BMW"]</a:t>
            </a:r>
            <a:endParaRPr lang="en-US" sz="1800" b="0" strike="noStrike" spc="-1">
              <a:latin typeface="Arial"/>
            </a:endParaRPr>
          </a:p>
          <a:p>
            <a:pPr>
              <a:lnSpc>
                <a:spcPct val="150000"/>
              </a:lnSpc>
            </a:pPr>
            <a:r>
              <a:rPr lang="en-US" sz="1800" b="0" strike="noStrike" spc="-1">
                <a:solidFill>
                  <a:srgbClr val="609358"/>
                </a:solidFill>
                <a:latin typeface="Times New Roman"/>
              </a:rPr>
              <a:t>x = cars[0] </a:t>
            </a:r>
            <a:endParaRPr lang="en-US" sz="1800" b="0" strike="noStrike" spc="-1">
              <a:latin typeface="Arial"/>
            </a:endParaRPr>
          </a:p>
          <a:p>
            <a:pPr>
              <a:lnSpc>
                <a:spcPct val="150000"/>
              </a:lnSpc>
            </a:pPr>
            <a:r>
              <a:rPr lang="en-US" sz="1800" b="0" strike="noStrike" spc="-1">
                <a:solidFill>
                  <a:srgbClr val="558ED5"/>
                </a:solidFill>
                <a:latin typeface="Times New Roman"/>
              </a:rPr>
              <a:t>Answer: Ford</a:t>
            </a:r>
            <a:endParaRPr lang="en-US" sz="1800" b="0" strike="noStrike" spc="-1">
              <a:latin typeface="Arial"/>
            </a:endParaRPr>
          </a:p>
          <a:p>
            <a:pPr>
              <a:lnSpc>
                <a:spcPct val="150000"/>
              </a:lnSpc>
            </a:pPr>
            <a:r>
              <a:rPr lang="en-US" sz="1800" b="0" strike="noStrike" spc="-1">
                <a:solidFill>
                  <a:srgbClr val="FF0000"/>
                </a:solidFill>
                <a:latin typeface="Times New Roman"/>
              </a:rPr>
              <a:t>Example: </a:t>
            </a:r>
            <a:r>
              <a:rPr lang="en-US" sz="1800" b="0" strike="noStrike" spc="-1">
                <a:solidFill>
                  <a:srgbClr val="000000"/>
                </a:solidFill>
                <a:latin typeface="Times New Roman"/>
              </a:rPr>
              <a:t>Modify the value of the first array item</a:t>
            </a:r>
            <a:endParaRPr lang="en-US" sz="1800" b="0" strike="noStrike" spc="-1">
              <a:latin typeface="Arial"/>
            </a:endParaRPr>
          </a:p>
          <a:p>
            <a:pPr>
              <a:lnSpc>
                <a:spcPct val="150000"/>
              </a:lnSpc>
            </a:pPr>
            <a:r>
              <a:rPr lang="en-US" sz="1800" b="0" strike="noStrike" spc="-1">
                <a:solidFill>
                  <a:srgbClr val="609358"/>
                </a:solidFill>
                <a:latin typeface="Times New Roman"/>
              </a:rPr>
              <a:t>cars = ["Ford", "Volvo", "BMW"]</a:t>
            </a:r>
            <a:endParaRPr lang="en-US" sz="1800" b="0" strike="noStrike" spc="-1">
              <a:latin typeface="Arial"/>
            </a:endParaRPr>
          </a:p>
          <a:p>
            <a:pPr>
              <a:lnSpc>
                <a:spcPct val="150000"/>
              </a:lnSpc>
            </a:pPr>
            <a:r>
              <a:rPr lang="en-US" sz="1800" b="0" strike="noStrike" spc="-1">
                <a:solidFill>
                  <a:srgbClr val="609358"/>
                </a:solidFill>
                <a:latin typeface="Times New Roman"/>
              </a:rPr>
              <a:t>cars[0] = "Toyota”</a:t>
            </a:r>
            <a:endParaRPr lang="en-US" sz="1800" b="0" strike="noStrike" spc="-1">
              <a:latin typeface="Arial"/>
            </a:endParaRPr>
          </a:p>
          <a:p>
            <a:pPr>
              <a:lnSpc>
                <a:spcPct val="150000"/>
              </a:lnSpc>
            </a:pPr>
            <a:r>
              <a:rPr lang="en-US" sz="1800" b="0" strike="noStrike" spc="-1">
                <a:solidFill>
                  <a:srgbClr val="558ED5"/>
                </a:solidFill>
                <a:latin typeface="Times New Roman"/>
              </a:rPr>
              <a:t>Answer: ['Toyota', 'Volvo', 'BMW']</a:t>
            </a:r>
            <a:endParaRPr lang="en-US" sz="1800" b="0" strike="noStrike" spc="-1">
              <a:latin typeface="Arial"/>
            </a:endParaRPr>
          </a:p>
        </p:txBody>
      </p:sp>
    </p:spTree>
  </p:cSld>
  <p:clrMapOvr>
    <a:masterClrMapping/>
  </p:clrMapOvr>
  <mc:AlternateContent xmlns:mc="http://schemas.openxmlformats.org/markup-compatibility/2006">
    <mc:Choice xmlns:p15="http://schemas.microsoft.com/office/powerpoint/2012/main" xmlns:p14="http://schemas.microsoft.com/office/powerpoint/2010/main" xmlns="" Requires="p14">
      <p:transition spd="slow" p14:dur="2000"/>
    </mc:Choice>
    <mc:Fallback>
      <p:transition spd="slow"/>
    </mc:Fallback>
  </mc:AlternateContent>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5" name="CustomShape 1"/>
          <p:cNvSpPr/>
          <p:nvPr/>
        </p:nvSpPr>
        <p:spPr>
          <a:xfrm>
            <a:off x="343080" y="176760"/>
            <a:ext cx="8457840" cy="4575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spcBef>
                <a:spcPts val="400"/>
              </a:spcBef>
            </a:pPr>
            <a:r>
              <a:rPr lang="en-US" sz="1800" b="0" strike="noStrike" spc="-1">
                <a:solidFill>
                  <a:srgbClr val="C00000"/>
                </a:solidFill>
                <a:latin typeface="Times New Roman"/>
              </a:rPr>
              <a:t>The Length of an Array</a:t>
            </a:r>
            <a:endParaRPr lang="en-US" sz="1800" b="0" strike="noStrike" spc="-1">
              <a:latin typeface="Arial"/>
            </a:endParaRPr>
          </a:p>
          <a:p>
            <a:pPr>
              <a:lnSpc>
                <a:spcPct val="100000"/>
              </a:lnSpc>
              <a:spcBef>
                <a:spcPts val="400"/>
              </a:spcBef>
            </a:pPr>
            <a:r>
              <a:rPr lang="en-US" sz="1800" b="0" strike="noStrike" spc="-1">
                <a:solidFill>
                  <a:srgbClr val="000000"/>
                </a:solidFill>
                <a:latin typeface="Times New Roman"/>
              </a:rPr>
              <a:t>Use the len() method to return the length of an array (the number of elements in an array).</a:t>
            </a:r>
            <a:endParaRPr lang="en-US" sz="1800" b="0" strike="noStrike" spc="-1">
              <a:latin typeface="Arial"/>
            </a:endParaRPr>
          </a:p>
          <a:p>
            <a:pPr>
              <a:lnSpc>
                <a:spcPct val="100000"/>
              </a:lnSpc>
              <a:spcBef>
                <a:spcPts val="400"/>
              </a:spcBef>
            </a:pPr>
            <a:r>
              <a:rPr lang="en-US" sz="1800" b="0" strike="noStrike" spc="-1">
                <a:solidFill>
                  <a:srgbClr val="FF0000"/>
                </a:solidFill>
                <a:latin typeface="Times New Roman"/>
              </a:rPr>
              <a:t>Example: </a:t>
            </a:r>
            <a:r>
              <a:rPr lang="en-US" sz="1800" b="0" strike="noStrike" spc="-1">
                <a:solidFill>
                  <a:srgbClr val="000000"/>
                </a:solidFill>
                <a:latin typeface="Times New Roman"/>
              </a:rPr>
              <a:t>Return the number of elements in the cars array</a:t>
            </a:r>
            <a:endParaRPr lang="en-US" sz="1800" b="0" strike="noStrike" spc="-1">
              <a:latin typeface="Arial"/>
            </a:endParaRPr>
          </a:p>
          <a:p>
            <a:pPr>
              <a:lnSpc>
                <a:spcPct val="100000"/>
              </a:lnSpc>
              <a:spcBef>
                <a:spcPts val="400"/>
              </a:spcBef>
            </a:pPr>
            <a:r>
              <a:rPr lang="en-US" sz="1800" b="0" strike="noStrike" spc="-1">
                <a:solidFill>
                  <a:srgbClr val="609358"/>
                </a:solidFill>
                <a:latin typeface="Times New Roman"/>
              </a:rPr>
              <a:t>cars = ["Ford", "Volvo", "BMW"]</a:t>
            </a:r>
            <a:endParaRPr lang="en-US" sz="1800" b="0" strike="noStrike" spc="-1">
              <a:latin typeface="Arial"/>
            </a:endParaRPr>
          </a:p>
          <a:p>
            <a:pPr>
              <a:lnSpc>
                <a:spcPct val="100000"/>
              </a:lnSpc>
              <a:spcBef>
                <a:spcPts val="400"/>
              </a:spcBef>
            </a:pPr>
            <a:r>
              <a:rPr lang="en-US" sz="1800" b="0" strike="noStrike" spc="-1">
                <a:solidFill>
                  <a:srgbClr val="609358"/>
                </a:solidFill>
                <a:latin typeface="Times New Roman"/>
              </a:rPr>
              <a:t>x = len(cars)</a:t>
            </a:r>
            <a:endParaRPr lang="en-US" sz="1800" b="0" strike="noStrike" spc="-1">
              <a:latin typeface="Arial"/>
            </a:endParaRPr>
          </a:p>
          <a:p>
            <a:pPr>
              <a:lnSpc>
                <a:spcPct val="100000"/>
              </a:lnSpc>
              <a:spcBef>
                <a:spcPts val="400"/>
              </a:spcBef>
            </a:pPr>
            <a:r>
              <a:rPr lang="en-US" sz="1800" b="0" strike="noStrike" spc="-1">
                <a:solidFill>
                  <a:srgbClr val="558ED5"/>
                </a:solidFill>
                <a:latin typeface="Times New Roman"/>
              </a:rPr>
              <a:t>Answer: 3</a:t>
            </a:r>
            <a:endParaRPr lang="en-US" sz="1800" b="0" strike="noStrike" spc="-1">
              <a:latin typeface="Arial"/>
            </a:endParaRPr>
          </a:p>
          <a:p>
            <a:pPr>
              <a:lnSpc>
                <a:spcPct val="100000"/>
              </a:lnSpc>
              <a:spcBef>
                <a:spcPts val="400"/>
              </a:spcBef>
            </a:pPr>
            <a:r>
              <a:rPr lang="en-US" sz="1800" b="0" strike="noStrike" spc="-1">
                <a:solidFill>
                  <a:srgbClr val="C00000"/>
                </a:solidFill>
                <a:latin typeface="Times New Roman"/>
              </a:rPr>
              <a:t>Looping Array Elements</a:t>
            </a:r>
            <a:endParaRPr lang="en-US" sz="1800" b="0" strike="noStrike" spc="-1">
              <a:latin typeface="Arial"/>
            </a:endParaRPr>
          </a:p>
          <a:p>
            <a:pPr>
              <a:lnSpc>
                <a:spcPct val="100000"/>
              </a:lnSpc>
              <a:spcBef>
                <a:spcPts val="400"/>
              </a:spcBef>
            </a:pPr>
            <a:r>
              <a:rPr lang="en-US" sz="1800" b="0" strike="noStrike" spc="-1">
                <a:solidFill>
                  <a:srgbClr val="000000"/>
                </a:solidFill>
                <a:latin typeface="Times New Roman"/>
              </a:rPr>
              <a:t>You can use the for in loop to loop through all the elements of an array.</a:t>
            </a:r>
            <a:endParaRPr lang="en-US" sz="1800" b="0" strike="noStrike" spc="-1">
              <a:latin typeface="Arial"/>
            </a:endParaRPr>
          </a:p>
          <a:p>
            <a:pPr>
              <a:lnSpc>
                <a:spcPct val="100000"/>
              </a:lnSpc>
              <a:spcBef>
                <a:spcPts val="400"/>
              </a:spcBef>
            </a:pPr>
            <a:r>
              <a:rPr lang="en-US" sz="1800" b="0" strike="noStrike" spc="-1">
                <a:solidFill>
                  <a:srgbClr val="FF0000"/>
                </a:solidFill>
                <a:latin typeface="Times New Roman"/>
              </a:rPr>
              <a:t>Example: </a:t>
            </a:r>
            <a:r>
              <a:rPr lang="en-US" sz="1800" b="0" strike="noStrike" spc="-1">
                <a:solidFill>
                  <a:srgbClr val="000000"/>
                </a:solidFill>
                <a:latin typeface="Times New Roman"/>
              </a:rPr>
              <a:t>Print each item in the cars array</a:t>
            </a:r>
            <a:endParaRPr lang="en-US" sz="1800" b="0" strike="noStrike" spc="-1">
              <a:latin typeface="Arial"/>
            </a:endParaRPr>
          </a:p>
          <a:p>
            <a:pPr>
              <a:lnSpc>
                <a:spcPct val="100000"/>
              </a:lnSpc>
              <a:spcBef>
                <a:spcPts val="400"/>
              </a:spcBef>
            </a:pPr>
            <a:r>
              <a:rPr lang="en-US" sz="1800" b="0" strike="noStrike" spc="-1">
                <a:solidFill>
                  <a:srgbClr val="609358"/>
                </a:solidFill>
                <a:latin typeface="Times New Roman"/>
              </a:rPr>
              <a:t>cars = ["Ford", "Volvo", "BMW"]</a:t>
            </a:r>
            <a:endParaRPr lang="en-US" sz="1800" b="0" strike="noStrike" spc="-1">
              <a:latin typeface="Arial"/>
            </a:endParaRPr>
          </a:p>
          <a:p>
            <a:pPr>
              <a:lnSpc>
                <a:spcPct val="150000"/>
              </a:lnSpc>
              <a:spcBef>
                <a:spcPts val="400"/>
              </a:spcBef>
            </a:pPr>
            <a:r>
              <a:rPr lang="en-US" sz="1800" b="0" strike="noStrike" spc="-1">
                <a:solidFill>
                  <a:srgbClr val="609358"/>
                </a:solidFill>
                <a:latin typeface="Times New Roman"/>
              </a:rPr>
              <a:t>for x in cars:</a:t>
            </a:r>
            <a:r>
              <a:t/>
            </a:r>
            <a:br/>
            <a:r>
              <a:rPr lang="en-US" sz="1800" b="0" strike="noStrike" spc="-1">
                <a:solidFill>
                  <a:srgbClr val="609358"/>
                </a:solidFill>
                <a:latin typeface="Times New Roman"/>
              </a:rPr>
              <a:t>  print(x) </a:t>
            </a:r>
            <a:endParaRPr lang="en-US" sz="1800" b="0" strike="noStrike" spc="-1">
              <a:latin typeface="Arial"/>
            </a:endParaRPr>
          </a:p>
          <a:p>
            <a:pPr>
              <a:lnSpc>
                <a:spcPct val="150000"/>
              </a:lnSpc>
            </a:pPr>
            <a:r>
              <a:rPr lang="en-US" sz="1800" b="0" strike="noStrike" spc="-1">
                <a:solidFill>
                  <a:srgbClr val="558ED5"/>
                </a:solidFill>
                <a:latin typeface="Times New Roman"/>
              </a:rPr>
              <a:t>Answer: car list  will be displayed</a:t>
            </a:r>
            <a:endParaRPr lang="en-US" sz="1800" b="0" strike="noStrike" spc="-1">
              <a:latin typeface="Arial"/>
            </a:endParaRPr>
          </a:p>
        </p:txBody>
      </p:sp>
    </p:spTree>
  </p:cSld>
  <p:clrMapOvr>
    <a:masterClrMapping/>
  </p:clrMapOvr>
  <mc:AlternateContent xmlns:mc="http://schemas.openxmlformats.org/markup-compatibility/2006">
    <mc:Choice xmlns:p15="http://schemas.microsoft.com/office/powerpoint/2012/main" xmlns:p14="http://schemas.microsoft.com/office/powerpoint/2010/main" xmlns="" Requires="p14">
      <p:transition spd="slow" p14:dur="2000"/>
    </mc:Choice>
    <mc:Fallback>
      <p:transition spd="slow"/>
    </mc:Fallback>
  </mc:AlternateContent>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6" name="CustomShape 1"/>
          <p:cNvSpPr/>
          <p:nvPr/>
        </p:nvSpPr>
        <p:spPr>
          <a:xfrm>
            <a:off x="533520" y="133200"/>
            <a:ext cx="8076960" cy="4426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spcBef>
                <a:spcPts val="300"/>
              </a:spcBef>
            </a:pPr>
            <a:r>
              <a:rPr lang="en-US" sz="1800" b="0" strike="noStrike" spc="-1">
                <a:solidFill>
                  <a:srgbClr val="C00000"/>
                </a:solidFill>
                <a:latin typeface="Times New Roman"/>
              </a:rPr>
              <a:t>Adding Array Elements</a:t>
            </a:r>
            <a:endParaRPr lang="en-US" sz="1800" b="0" strike="noStrike" spc="-1">
              <a:latin typeface="Arial"/>
            </a:endParaRPr>
          </a:p>
          <a:p>
            <a:pPr>
              <a:lnSpc>
                <a:spcPct val="100000"/>
              </a:lnSpc>
              <a:spcBef>
                <a:spcPts val="300"/>
              </a:spcBef>
            </a:pPr>
            <a:r>
              <a:rPr lang="en-US" sz="1800" b="0" strike="noStrike" spc="-1">
                <a:solidFill>
                  <a:srgbClr val="000000"/>
                </a:solidFill>
                <a:latin typeface="Times New Roman"/>
              </a:rPr>
              <a:t>You can use the append() method to add an element to an array.</a:t>
            </a:r>
            <a:endParaRPr lang="en-US" sz="1800" b="0" strike="noStrike" spc="-1">
              <a:latin typeface="Arial"/>
            </a:endParaRPr>
          </a:p>
          <a:p>
            <a:pPr>
              <a:lnSpc>
                <a:spcPct val="100000"/>
              </a:lnSpc>
              <a:spcBef>
                <a:spcPts val="300"/>
              </a:spcBef>
            </a:pPr>
            <a:r>
              <a:rPr lang="en-US" sz="1800" b="0" strike="noStrike" spc="-1">
                <a:solidFill>
                  <a:srgbClr val="FF0000"/>
                </a:solidFill>
                <a:latin typeface="Times New Roman"/>
              </a:rPr>
              <a:t>Example: </a:t>
            </a:r>
            <a:r>
              <a:rPr lang="en-US" sz="1800" b="0" strike="noStrike" spc="-1">
                <a:solidFill>
                  <a:srgbClr val="000000"/>
                </a:solidFill>
                <a:latin typeface="Times New Roman"/>
              </a:rPr>
              <a:t>Add one more element to the cars array</a:t>
            </a:r>
            <a:endParaRPr lang="en-US" sz="1800" b="0" strike="noStrike" spc="-1">
              <a:latin typeface="Arial"/>
            </a:endParaRPr>
          </a:p>
          <a:p>
            <a:pPr>
              <a:lnSpc>
                <a:spcPct val="100000"/>
              </a:lnSpc>
              <a:spcBef>
                <a:spcPts val="300"/>
              </a:spcBef>
            </a:pPr>
            <a:r>
              <a:rPr lang="en-US" sz="1800" b="0" strike="noStrike" spc="-1">
                <a:solidFill>
                  <a:srgbClr val="609358"/>
                </a:solidFill>
                <a:latin typeface="Times New Roman"/>
              </a:rPr>
              <a:t>cars = ["Ford", "Volvo", "BMW"]</a:t>
            </a:r>
            <a:endParaRPr lang="en-US" sz="1800" b="0" strike="noStrike" spc="-1">
              <a:latin typeface="Arial"/>
            </a:endParaRPr>
          </a:p>
          <a:p>
            <a:pPr>
              <a:lnSpc>
                <a:spcPct val="100000"/>
              </a:lnSpc>
              <a:spcBef>
                <a:spcPts val="300"/>
              </a:spcBef>
            </a:pPr>
            <a:r>
              <a:rPr lang="en-US" sz="1800" b="0" strike="noStrike" spc="-1">
                <a:solidFill>
                  <a:srgbClr val="609358"/>
                </a:solidFill>
                <a:latin typeface="Times New Roman"/>
              </a:rPr>
              <a:t>cars.append("Honda") </a:t>
            </a:r>
            <a:endParaRPr lang="en-US" sz="1800" b="0" strike="noStrike" spc="-1">
              <a:latin typeface="Arial"/>
            </a:endParaRPr>
          </a:p>
          <a:p>
            <a:pPr>
              <a:lnSpc>
                <a:spcPct val="100000"/>
              </a:lnSpc>
              <a:spcBef>
                <a:spcPts val="300"/>
              </a:spcBef>
            </a:pPr>
            <a:r>
              <a:rPr lang="en-US" sz="1800" b="0" strike="noStrike" spc="-1">
                <a:solidFill>
                  <a:srgbClr val="C00000"/>
                </a:solidFill>
                <a:latin typeface="Times New Roman"/>
              </a:rPr>
              <a:t>Removing Array Elements</a:t>
            </a:r>
            <a:endParaRPr lang="en-US" sz="1800" b="0" strike="noStrike" spc="-1">
              <a:latin typeface="Arial"/>
            </a:endParaRPr>
          </a:p>
          <a:p>
            <a:pPr>
              <a:lnSpc>
                <a:spcPct val="100000"/>
              </a:lnSpc>
              <a:spcBef>
                <a:spcPts val="300"/>
              </a:spcBef>
            </a:pPr>
            <a:r>
              <a:rPr lang="en-US" sz="1800" b="0" strike="noStrike" spc="-1">
                <a:solidFill>
                  <a:srgbClr val="000000"/>
                </a:solidFill>
                <a:latin typeface="Times New Roman"/>
              </a:rPr>
              <a:t>You can use the pop() method to remove an element from the array.</a:t>
            </a:r>
            <a:endParaRPr lang="en-US" sz="1800" b="0" strike="noStrike" spc="-1">
              <a:latin typeface="Arial"/>
            </a:endParaRPr>
          </a:p>
          <a:p>
            <a:pPr>
              <a:lnSpc>
                <a:spcPct val="100000"/>
              </a:lnSpc>
              <a:spcBef>
                <a:spcPts val="300"/>
              </a:spcBef>
            </a:pPr>
            <a:r>
              <a:rPr lang="en-US" sz="1800" b="0" strike="noStrike" spc="-1">
                <a:solidFill>
                  <a:srgbClr val="FF0000"/>
                </a:solidFill>
                <a:latin typeface="Times New Roman"/>
              </a:rPr>
              <a:t>Example: </a:t>
            </a:r>
            <a:r>
              <a:rPr lang="en-US" sz="1800" b="0" strike="noStrike" spc="-1">
                <a:solidFill>
                  <a:srgbClr val="000000"/>
                </a:solidFill>
                <a:latin typeface="Times New Roman"/>
              </a:rPr>
              <a:t>Delete the second element of the cars array</a:t>
            </a:r>
            <a:endParaRPr lang="en-US" sz="1800" b="0" strike="noStrike" spc="-1">
              <a:latin typeface="Arial"/>
            </a:endParaRPr>
          </a:p>
          <a:p>
            <a:pPr>
              <a:lnSpc>
                <a:spcPct val="100000"/>
              </a:lnSpc>
              <a:spcBef>
                <a:spcPts val="300"/>
              </a:spcBef>
            </a:pPr>
            <a:r>
              <a:rPr lang="en-US" sz="1800" b="0" strike="noStrike" spc="-1">
                <a:solidFill>
                  <a:srgbClr val="609358"/>
                </a:solidFill>
                <a:latin typeface="Times New Roman"/>
              </a:rPr>
              <a:t>cars = ["Ford", "Volvo", "BMW"]</a:t>
            </a:r>
            <a:endParaRPr lang="en-US" sz="1800" b="0" strike="noStrike" spc="-1">
              <a:latin typeface="Arial"/>
            </a:endParaRPr>
          </a:p>
          <a:p>
            <a:pPr>
              <a:lnSpc>
                <a:spcPct val="100000"/>
              </a:lnSpc>
              <a:spcBef>
                <a:spcPts val="300"/>
              </a:spcBef>
            </a:pPr>
            <a:r>
              <a:rPr lang="en-US" sz="1800" b="0" strike="noStrike" spc="-1">
                <a:solidFill>
                  <a:srgbClr val="609358"/>
                </a:solidFill>
                <a:latin typeface="Times New Roman"/>
              </a:rPr>
              <a:t>cars.pop(1) </a:t>
            </a:r>
            <a:endParaRPr lang="en-US" sz="1800" b="0" strike="noStrike" spc="-1">
              <a:latin typeface="Arial"/>
            </a:endParaRPr>
          </a:p>
          <a:p>
            <a:pPr>
              <a:lnSpc>
                <a:spcPct val="100000"/>
              </a:lnSpc>
              <a:spcBef>
                <a:spcPts val="300"/>
              </a:spcBef>
            </a:pPr>
            <a:r>
              <a:rPr lang="en-US" sz="1800" b="0" strike="noStrike" spc="-1">
                <a:solidFill>
                  <a:srgbClr val="000000"/>
                </a:solidFill>
                <a:latin typeface="Times New Roman"/>
              </a:rPr>
              <a:t>You can also use the remove() method to remove an element from the array.</a:t>
            </a:r>
            <a:endParaRPr lang="en-US" sz="1800" b="0" strike="noStrike" spc="-1">
              <a:latin typeface="Arial"/>
            </a:endParaRPr>
          </a:p>
          <a:p>
            <a:pPr>
              <a:lnSpc>
                <a:spcPct val="100000"/>
              </a:lnSpc>
              <a:spcBef>
                <a:spcPts val="300"/>
              </a:spcBef>
            </a:pPr>
            <a:r>
              <a:rPr lang="en-US" sz="1800" b="0" strike="noStrike" spc="-1">
                <a:solidFill>
                  <a:srgbClr val="FF0000"/>
                </a:solidFill>
                <a:latin typeface="Times New Roman"/>
              </a:rPr>
              <a:t>Example: </a:t>
            </a:r>
            <a:r>
              <a:rPr lang="en-US" sz="1800" b="0" strike="noStrike" spc="-1">
                <a:solidFill>
                  <a:srgbClr val="000000"/>
                </a:solidFill>
                <a:latin typeface="Times New Roman"/>
              </a:rPr>
              <a:t>Delete the element that has the value "Volvo”</a:t>
            </a:r>
            <a:endParaRPr lang="en-US" sz="1800" b="0" strike="noStrike" spc="-1">
              <a:latin typeface="Arial"/>
            </a:endParaRPr>
          </a:p>
          <a:p>
            <a:pPr>
              <a:lnSpc>
                <a:spcPct val="100000"/>
              </a:lnSpc>
              <a:spcBef>
                <a:spcPts val="300"/>
              </a:spcBef>
            </a:pPr>
            <a:r>
              <a:rPr lang="en-US" sz="1800" b="0" strike="noStrike" spc="-1">
                <a:solidFill>
                  <a:srgbClr val="609358"/>
                </a:solidFill>
                <a:latin typeface="Times New Roman"/>
              </a:rPr>
              <a:t>cars = ["Ford", "Volvo", "BMW"]</a:t>
            </a:r>
            <a:endParaRPr lang="en-US" sz="1800" b="0" strike="noStrike" spc="-1">
              <a:latin typeface="Arial"/>
            </a:endParaRPr>
          </a:p>
          <a:p>
            <a:pPr>
              <a:lnSpc>
                <a:spcPct val="100000"/>
              </a:lnSpc>
              <a:spcBef>
                <a:spcPts val="300"/>
              </a:spcBef>
            </a:pPr>
            <a:r>
              <a:rPr lang="en-US" sz="1800" b="0" strike="noStrike" spc="-1">
                <a:solidFill>
                  <a:srgbClr val="609358"/>
                </a:solidFill>
                <a:latin typeface="Times New Roman"/>
              </a:rPr>
              <a:t>cars.remove("Volvo") </a:t>
            </a:r>
            <a:endParaRPr lang="en-US" sz="1800" b="0" strike="noStrike" spc="-1">
              <a:latin typeface="Arial"/>
            </a:endParaRPr>
          </a:p>
        </p:txBody>
      </p:sp>
    </p:spTree>
  </p:cSld>
  <p:clrMapOvr>
    <a:masterClrMapping/>
  </p:clrMapOvr>
  <mc:AlternateContent xmlns:mc="http://schemas.openxmlformats.org/markup-compatibility/2006">
    <mc:Choice xmlns:p15="http://schemas.microsoft.com/office/powerpoint/2012/main" xmlns:p14="http://schemas.microsoft.com/office/powerpoint/2010/main" xmlns="" Requires="p14">
      <p:transition spd="slow" p14:dur="2000"/>
    </mc:Choice>
    <mc:Fallback>
      <p:transition spd="slow"/>
    </mc:Fallback>
  </mc:AlternateContent>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7" name="CustomShape 1"/>
          <p:cNvSpPr/>
          <p:nvPr/>
        </p:nvSpPr>
        <p:spPr>
          <a:xfrm>
            <a:off x="380880" y="209520"/>
            <a:ext cx="6933960" cy="745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spcBef>
                <a:spcPts val="601"/>
              </a:spcBef>
            </a:pPr>
            <a:r>
              <a:rPr lang="en-US" sz="2000" b="0" strike="noStrike" spc="-1">
                <a:solidFill>
                  <a:srgbClr val="C00000"/>
                </a:solidFill>
                <a:latin typeface="Times New Roman"/>
              </a:rPr>
              <a:t>Array Methods</a:t>
            </a:r>
            <a:endParaRPr lang="en-US" sz="2000" b="0" strike="noStrike" spc="-1">
              <a:latin typeface="Arial"/>
            </a:endParaRPr>
          </a:p>
          <a:p>
            <a:pPr>
              <a:lnSpc>
                <a:spcPct val="100000"/>
              </a:lnSpc>
              <a:spcBef>
                <a:spcPts val="601"/>
              </a:spcBef>
            </a:pPr>
            <a:r>
              <a:rPr lang="en-US" sz="1800" b="0" strike="noStrike" spc="-1">
                <a:solidFill>
                  <a:srgbClr val="000000"/>
                </a:solidFill>
                <a:latin typeface="Times New Roman"/>
              </a:rPr>
              <a:t>Python has a set of built-in methods that you can use on lists/arrays.</a:t>
            </a:r>
            <a:endParaRPr lang="en-US" sz="1800" b="0" strike="noStrike" spc="-1">
              <a:latin typeface="Arial"/>
            </a:endParaRPr>
          </a:p>
        </p:txBody>
      </p:sp>
      <p:graphicFrame>
        <p:nvGraphicFramePr>
          <p:cNvPr id="438" name="Table 2"/>
          <p:cNvGraphicFramePr/>
          <p:nvPr/>
        </p:nvGraphicFramePr>
        <p:xfrm>
          <a:off x="1066680" y="1047600"/>
          <a:ext cx="6552720" cy="3061080"/>
        </p:xfrm>
        <a:graphic>
          <a:graphicData uri="http://schemas.openxmlformats.org/drawingml/2006/table">
            <a:tbl>
              <a:tblPr/>
              <a:tblGrid>
                <a:gridCol w="1216800"/>
                <a:gridCol w="5335920"/>
              </a:tblGrid>
              <a:tr h="255240">
                <a:tc>
                  <a:txBody>
                    <a:bodyPr/>
                    <a:lstStyle/>
                    <a:p>
                      <a:pPr>
                        <a:lnSpc>
                          <a:spcPct val="100000"/>
                        </a:lnSpc>
                      </a:pPr>
                      <a:r>
                        <a:rPr lang="en-US" sz="1400" b="0" strike="noStrike" spc="-1">
                          <a:solidFill>
                            <a:srgbClr val="000000"/>
                          </a:solidFill>
                          <a:latin typeface="Times New Roman"/>
                        </a:rPr>
                        <a:t>Method</a:t>
                      </a:r>
                      <a:endParaRPr lang="en-US" sz="1400" b="0" strike="noStrike" spc="-1">
                        <a:latin typeface="Arial"/>
                      </a:endParaRPr>
                    </a:p>
                  </a:txBody>
                  <a:tcPr marL="41760" marR="20880">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xBody>
                    <a:bodyPr/>
                    <a:lstStyle/>
                    <a:p>
                      <a:pPr>
                        <a:lnSpc>
                          <a:spcPct val="100000"/>
                        </a:lnSpc>
                      </a:pPr>
                      <a:r>
                        <a:rPr lang="en-US" sz="1400" b="0" strike="noStrike" spc="-1">
                          <a:solidFill>
                            <a:srgbClr val="000000"/>
                          </a:solidFill>
                          <a:latin typeface="Times New Roman"/>
                        </a:rPr>
                        <a:t>Description</a:t>
                      </a:r>
                      <a:endParaRPr lang="en-US" sz="1400" b="0" strike="noStrike" spc="-1">
                        <a:latin typeface="Arial"/>
                      </a:endParaRPr>
                    </a:p>
                  </a:txBody>
                  <a:tcPr marL="20880" marR="20880">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r>
              <a:tr h="255240">
                <a:tc>
                  <a:txBody>
                    <a:bodyPr/>
                    <a:lstStyle/>
                    <a:p>
                      <a:pPr>
                        <a:lnSpc>
                          <a:spcPct val="100000"/>
                        </a:lnSpc>
                      </a:pPr>
                      <a:r>
                        <a:rPr lang="en-US" sz="1400" b="0" u="sng" strike="noStrike" spc="-1">
                          <a:solidFill>
                            <a:srgbClr val="0000FF"/>
                          </a:solidFill>
                          <a:uFillTx/>
                          <a:latin typeface="Times New Roman"/>
                          <a:hlinkClick r:id="rId2"/>
                        </a:rPr>
                        <a:t>append()</a:t>
                      </a:r>
                      <a:endParaRPr lang="en-US" sz="1400" b="0" strike="noStrike" spc="-1">
                        <a:latin typeface="Arial"/>
                      </a:endParaRPr>
                    </a:p>
                  </a:txBody>
                  <a:tcPr marL="41760" marR="20880">
                    <a:lnL w="12240">
                      <a:solidFill>
                        <a:srgbClr val="000000"/>
                      </a:solidFill>
                    </a:lnL>
                    <a:lnR w="12240">
                      <a:solidFill>
                        <a:srgbClr val="000000"/>
                      </a:solidFill>
                    </a:lnR>
                    <a:lnT w="12240">
                      <a:solidFill>
                        <a:srgbClr val="000000"/>
                      </a:solidFill>
                    </a:lnT>
                    <a:lnB w="12240">
                      <a:solidFill>
                        <a:srgbClr val="000000"/>
                      </a:solidFill>
                    </a:lnB>
                    <a:solidFill>
                      <a:srgbClr val="F1F1F1"/>
                    </a:solidFill>
                  </a:tcPr>
                </a:tc>
                <a:tc>
                  <a:txBody>
                    <a:bodyPr/>
                    <a:lstStyle/>
                    <a:p>
                      <a:pPr>
                        <a:lnSpc>
                          <a:spcPct val="100000"/>
                        </a:lnSpc>
                      </a:pPr>
                      <a:r>
                        <a:rPr lang="en-US" sz="1400" b="0" strike="noStrike" spc="-1">
                          <a:solidFill>
                            <a:srgbClr val="000000"/>
                          </a:solidFill>
                          <a:latin typeface="Times New Roman"/>
                        </a:rPr>
                        <a:t>Adds an element at the end of the list</a:t>
                      </a:r>
                      <a:endParaRPr lang="en-US" sz="1400" b="0" strike="noStrike" spc="-1">
                        <a:latin typeface="Arial"/>
                      </a:endParaRPr>
                    </a:p>
                  </a:txBody>
                  <a:tcPr marL="20880" marR="20880">
                    <a:lnL w="12240">
                      <a:solidFill>
                        <a:srgbClr val="000000"/>
                      </a:solidFill>
                    </a:lnL>
                    <a:lnR w="12240">
                      <a:solidFill>
                        <a:srgbClr val="000000"/>
                      </a:solidFill>
                    </a:lnR>
                    <a:lnT w="12240">
                      <a:solidFill>
                        <a:srgbClr val="000000"/>
                      </a:solidFill>
                    </a:lnT>
                    <a:lnB w="12240">
                      <a:solidFill>
                        <a:srgbClr val="000000"/>
                      </a:solidFill>
                    </a:lnB>
                    <a:solidFill>
                      <a:srgbClr val="F1F1F1"/>
                    </a:solidFill>
                  </a:tcPr>
                </a:tc>
              </a:tr>
              <a:tr h="255240">
                <a:tc>
                  <a:txBody>
                    <a:bodyPr/>
                    <a:lstStyle/>
                    <a:p>
                      <a:pPr>
                        <a:lnSpc>
                          <a:spcPct val="100000"/>
                        </a:lnSpc>
                      </a:pPr>
                      <a:r>
                        <a:rPr lang="en-US" sz="1400" b="0" u="sng" strike="noStrike" spc="-1">
                          <a:solidFill>
                            <a:srgbClr val="0000FF"/>
                          </a:solidFill>
                          <a:uFillTx/>
                          <a:latin typeface="Times New Roman"/>
                          <a:hlinkClick r:id="rId3"/>
                        </a:rPr>
                        <a:t>clear()</a:t>
                      </a:r>
                      <a:endParaRPr lang="en-US" sz="1400" b="0" strike="noStrike" spc="-1">
                        <a:latin typeface="Arial"/>
                      </a:endParaRPr>
                    </a:p>
                  </a:txBody>
                  <a:tcPr marL="41760" marR="20880">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xBody>
                    <a:bodyPr/>
                    <a:lstStyle/>
                    <a:p>
                      <a:pPr>
                        <a:lnSpc>
                          <a:spcPct val="100000"/>
                        </a:lnSpc>
                      </a:pPr>
                      <a:r>
                        <a:rPr lang="en-US" sz="1400" b="0" strike="noStrike" spc="-1">
                          <a:solidFill>
                            <a:srgbClr val="000000"/>
                          </a:solidFill>
                          <a:latin typeface="Times New Roman"/>
                        </a:rPr>
                        <a:t>Removes all the elements from the list</a:t>
                      </a:r>
                      <a:endParaRPr lang="en-US" sz="1400" b="0" strike="noStrike" spc="-1">
                        <a:latin typeface="Arial"/>
                      </a:endParaRPr>
                    </a:p>
                  </a:txBody>
                  <a:tcPr marL="20880" marR="20880">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r>
              <a:tr h="255240">
                <a:tc>
                  <a:txBody>
                    <a:bodyPr/>
                    <a:lstStyle/>
                    <a:p>
                      <a:pPr>
                        <a:lnSpc>
                          <a:spcPct val="100000"/>
                        </a:lnSpc>
                      </a:pPr>
                      <a:r>
                        <a:rPr lang="en-US" sz="1400" b="0" u="sng" strike="noStrike" spc="-1">
                          <a:solidFill>
                            <a:srgbClr val="0000FF"/>
                          </a:solidFill>
                          <a:uFillTx/>
                          <a:latin typeface="Times New Roman"/>
                          <a:hlinkClick r:id="rId4"/>
                        </a:rPr>
                        <a:t>copy()</a:t>
                      </a:r>
                      <a:endParaRPr lang="en-US" sz="1400" b="0" strike="noStrike" spc="-1">
                        <a:latin typeface="Arial"/>
                      </a:endParaRPr>
                    </a:p>
                  </a:txBody>
                  <a:tcPr marL="41760" marR="20880">
                    <a:lnL w="12240">
                      <a:solidFill>
                        <a:srgbClr val="000000"/>
                      </a:solidFill>
                    </a:lnL>
                    <a:lnR w="12240">
                      <a:solidFill>
                        <a:srgbClr val="000000"/>
                      </a:solidFill>
                    </a:lnR>
                    <a:lnT w="12240">
                      <a:solidFill>
                        <a:srgbClr val="000000"/>
                      </a:solidFill>
                    </a:lnT>
                    <a:lnB w="12240">
                      <a:solidFill>
                        <a:srgbClr val="000000"/>
                      </a:solidFill>
                    </a:lnB>
                    <a:solidFill>
                      <a:srgbClr val="F1F1F1"/>
                    </a:solidFill>
                  </a:tcPr>
                </a:tc>
                <a:tc>
                  <a:txBody>
                    <a:bodyPr/>
                    <a:lstStyle/>
                    <a:p>
                      <a:pPr>
                        <a:lnSpc>
                          <a:spcPct val="100000"/>
                        </a:lnSpc>
                      </a:pPr>
                      <a:r>
                        <a:rPr lang="en-US" sz="1400" b="0" strike="noStrike" spc="-1">
                          <a:solidFill>
                            <a:srgbClr val="000000"/>
                          </a:solidFill>
                          <a:latin typeface="Times New Roman"/>
                        </a:rPr>
                        <a:t>Returns a copy of the list</a:t>
                      </a:r>
                      <a:endParaRPr lang="en-US" sz="1400" b="0" strike="noStrike" spc="-1">
                        <a:latin typeface="Arial"/>
                      </a:endParaRPr>
                    </a:p>
                  </a:txBody>
                  <a:tcPr marL="20880" marR="20880">
                    <a:lnL w="12240">
                      <a:solidFill>
                        <a:srgbClr val="000000"/>
                      </a:solidFill>
                    </a:lnL>
                    <a:lnR w="12240">
                      <a:solidFill>
                        <a:srgbClr val="000000"/>
                      </a:solidFill>
                    </a:lnR>
                    <a:lnT w="12240">
                      <a:solidFill>
                        <a:srgbClr val="000000"/>
                      </a:solidFill>
                    </a:lnT>
                    <a:lnB w="12240">
                      <a:solidFill>
                        <a:srgbClr val="000000"/>
                      </a:solidFill>
                    </a:lnB>
                    <a:solidFill>
                      <a:srgbClr val="F1F1F1"/>
                    </a:solidFill>
                  </a:tcPr>
                </a:tc>
              </a:tr>
              <a:tr h="255240">
                <a:tc>
                  <a:txBody>
                    <a:bodyPr/>
                    <a:lstStyle/>
                    <a:p>
                      <a:pPr>
                        <a:lnSpc>
                          <a:spcPct val="100000"/>
                        </a:lnSpc>
                      </a:pPr>
                      <a:r>
                        <a:rPr lang="en-US" sz="1400" b="0" u="sng" strike="noStrike" spc="-1">
                          <a:solidFill>
                            <a:srgbClr val="0000FF"/>
                          </a:solidFill>
                          <a:uFillTx/>
                          <a:latin typeface="Times New Roman"/>
                          <a:hlinkClick r:id="rId5"/>
                        </a:rPr>
                        <a:t>count()</a:t>
                      </a:r>
                      <a:endParaRPr lang="en-US" sz="1400" b="0" strike="noStrike" spc="-1">
                        <a:latin typeface="Arial"/>
                      </a:endParaRPr>
                    </a:p>
                  </a:txBody>
                  <a:tcPr marL="41760" marR="20880">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xBody>
                    <a:bodyPr/>
                    <a:lstStyle/>
                    <a:p>
                      <a:pPr>
                        <a:lnSpc>
                          <a:spcPct val="100000"/>
                        </a:lnSpc>
                      </a:pPr>
                      <a:r>
                        <a:rPr lang="en-US" sz="1400" b="0" strike="noStrike" spc="-1">
                          <a:solidFill>
                            <a:srgbClr val="000000"/>
                          </a:solidFill>
                          <a:latin typeface="Times New Roman"/>
                        </a:rPr>
                        <a:t>Returns the number of elements with the specified value</a:t>
                      </a:r>
                      <a:endParaRPr lang="en-US" sz="1400" b="0" strike="noStrike" spc="-1">
                        <a:latin typeface="Arial"/>
                      </a:endParaRPr>
                    </a:p>
                  </a:txBody>
                  <a:tcPr marL="20880" marR="20880">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r>
              <a:tr h="255240">
                <a:tc>
                  <a:txBody>
                    <a:bodyPr/>
                    <a:lstStyle/>
                    <a:p>
                      <a:pPr>
                        <a:lnSpc>
                          <a:spcPct val="100000"/>
                        </a:lnSpc>
                      </a:pPr>
                      <a:r>
                        <a:rPr lang="en-US" sz="1400" b="0" u="sng" strike="noStrike" spc="-1">
                          <a:solidFill>
                            <a:srgbClr val="0000FF"/>
                          </a:solidFill>
                          <a:uFillTx/>
                          <a:latin typeface="Times New Roman"/>
                          <a:hlinkClick r:id="rId6"/>
                        </a:rPr>
                        <a:t>extend()</a:t>
                      </a:r>
                      <a:endParaRPr lang="en-US" sz="1400" b="0" strike="noStrike" spc="-1">
                        <a:latin typeface="Arial"/>
                      </a:endParaRPr>
                    </a:p>
                  </a:txBody>
                  <a:tcPr marL="41760" marR="20880">
                    <a:lnL w="12240">
                      <a:solidFill>
                        <a:srgbClr val="000000"/>
                      </a:solidFill>
                    </a:lnL>
                    <a:lnR w="12240">
                      <a:solidFill>
                        <a:srgbClr val="000000"/>
                      </a:solidFill>
                    </a:lnR>
                    <a:lnT w="12240">
                      <a:solidFill>
                        <a:srgbClr val="000000"/>
                      </a:solidFill>
                    </a:lnT>
                    <a:lnB w="12240">
                      <a:solidFill>
                        <a:srgbClr val="000000"/>
                      </a:solidFill>
                    </a:lnB>
                    <a:solidFill>
                      <a:srgbClr val="F1F1F1"/>
                    </a:solidFill>
                  </a:tcPr>
                </a:tc>
                <a:tc>
                  <a:txBody>
                    <a:bodyPr/>
                    <a:lstStyle/>
                    <a:p>
                      <a:pPr>
                        <a:lnSpc>
                          <a:spcPct val="100000"/>
                        </a:lnSpc>
                      </a:pPr>
                      <a:r>
                        <a:rPr lang="en-US" sz="1400" b="0" strike="noStrike" spc="-1">
                          <a:solidFill>
                            <a:srgbClr val="000000"/>
                          </a:solidFill>
                          <a:latin typeface="Times New Roman"/>
                        </a:rPr>
                        <a:t>Add the elements of a list (or any iterable), to the end of the current list</a:t>
                      </a:r>
                      <a:endParaRPr lang="en-US" sz="1400" b="0" strike="noStrike" spc="-1">
                        <a:latin typeface="Arial"/>
                      </a:endParaRPr>
                    </a:p>
                  </a:txBody>
                  <a:tcPr marL="20880" marR="20880">
                    <a:lnL w="12240">
                      <a:solidFill>
                        <a:srgbClr val="000000"/>
                      </a:solidFill>
                    </a:lnL>
                    <a:lnR w="12240">
                      <a:solidFill>
                        <a:srgbClr val="000000"/>
                      </a:solidFill>
                    </a:lnR>
                    <a:lnT w="12240">
                      <a:solidFill>
                        <a:srgbClr val="000000"/>
                      </a:solidFill>
                    </a:lnT>
                    <a:lnB w="12240">
                      <a:solidFill>
                        <a:srgbClr val="000000"/>
                      </a:solidFill>
                    </a:lnB>
                    <a:solidFill>
                      <a:srgbClr val="F1F1F1"/>
                    </a:solidFill>
                  </a:tcPr>
                </a:tc>
              </a:tr>
              <a:tr h="255240">
                <a:tc>
                  <a:txBody>
                    <a:bodyPr/>
                    <a:lstStyle/>
                    <a:p>
                      <a:pPr>
                        <a:lnSpc>
                          <a:spcPct val="100000"/>
                        </a:lnSpc>
                      </a:pPr>
                      <a:r>
                        <a:rPr lang="en-US" sz="1400" b="0" u="sng" strike="noStrike" spc="-1">
                          <a:solidFill>
                            <a:srgbClr val="0000FF"/>
                          </a:solidFill>
                          <a:uFillTx/>
                          <a:latin typeface="Times New Roman"/>
                          <a:hlinkClick r:id="rId7"/>
                        </a:rPr>
                        <a:t>index()</a:t>
                      </a:r>
                      <a:endParaRPr lang="en-US" sz="1400" b="0" strike="noStrike" spc="-1">
                        <a:latin typeface="Arial"/>
                      </a:endParaRPr>
                    </a:p>
                  </a:txBody>
                  <a:tcPr marL="41760" marR="20880">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xBody>
                    <a:bodyPr/>
                    <a:lstStyle/>
                    <a:p>
                      <a:pPr>
                        <a:lnSpc>
                          <a:spcPct val="100000"/>
                        </a:lnSpc>
                      </a:pPr>
                      <a:r>
                        <a:rPr lang="en-US" sz="1400" b="0" strike="noStrike" spc="-1">
                          <a:solidFill>
                            <a:srgbClr val="000000"/>
                          </a:solidFill>
                          <a:latin typeface="Times New Roman"/>
                        </a:rPr>
                        <a:t>Returns the index of the first element with the specified value</a:t>
                      </a:r>
                      <a:endParaRPr lang="en-US" sz="1400" b="0" strike="noStrike" spc="-1">
                        <a:latin typeface="Arial"/>
                      </a:endParaRPr>
                    </a:p>
                  </a:txBody>
                  <a:tcPr marL="20880" marR="20880">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r>
              <a:tr h="255240">
                <a:tc>
                  <a:txBody>
                    <a:bodyPr/>
                    <a:lstStyle/>
                    <a:p>
                      <a:pPr>
                        <a:lnSpc>
                          <a:spcPct val="100000"/>
                        </a:lnSpc>
                      </a:pPr>
                      <a:r>
                        <a:rPr lang="en-US" sz="1400" b="0" u="sng" strike="noStrike" spc="-1">
                          <a:solidFill>
                            <a:srgbClr val="0000FF"/>
                          </a:solidFill>
                          <a:uFillTx/>
                          <a:latin typeface="Times New Roman"/>
                          <a:hlinkClick r:id="rId8"/>
                        </a:rPr>
                        <a:t>insert()</a:t>
                      </a:r>
                      <a:endParaRPr lang="en-US" sz="1400" b="0" strike="noStrike" spc="-1">
                        <a:latin typeface="Arial"/>
                      </a:endParaRPr>
                    </a:p>
                  </a:txBody>
                  <a:tcPr marL="41760" marR="20880">
                    <a:lnL w="12240">
                      <a:solidFill>
                        <a:srgbClr val="000000"/>
                      </a:solidFill>
                    </a:lnL>
                    <a:lnR w="12240">
                      <a:solidFill>
                        <a:srgbClr val="000000"/>
                      </a:solidFill>
                    </a:lnR>
                    <a:lnT w="12240">
                      <a:solidFill>
                        <a:srgbClr val="000000"/>
                      </a:solidFill>
                    </a:lnT>
                    <a:lnB w="12240">
                      <a:solidFill>
                        <a:srgbClr val="000000"/>
                      </a:solidFill>
                    </a:lnB>
                    <a:solidFill>
                      <a:srgbClr val="F1F1F1"/>
                    </a:solidFill>
                  </a:tcPr>
                </a:tc>
                <a:tc>
                  <a:txBody>
                    <a:bodyPr/>
                    <a:lstStyle/>
                    <a:p>
                      <a:pPr>
                        <a:lnSpc>
                          <a:spcPct val="100000"/>
                        </a:lnSpc>
                      </a:pPr>
                      <a:r>
                        <a:rPr lang="en-US" sz="1400" b="0" strike="noStrike" spc="-1">
                          <a:solidFill>
                            <a:srgbClr val="000000"/>
                          </a:solidFill>
                          <a:latin typeface="Times New Roman"/>
                        </a:rPr>
                        <a:t>Adds an element at the specified position</a:t>
                      </a:r>
                      <a:endParaRPr lang="en-US" sz="1400" b="0" strike="noStrike" spc="-1">
                        <a:latin typeface="Arial"/>
                      </a:endParaRPr>
                    </a:p>
                  </a:txBody>
                  <a:tcPr marL="20880" marR="20880">
                    <a:lnL w="12240">
                      <a:solidFill>
                        <a:srgbClr val="000000"/>
                      </a:solidFill>
                    </a:lnL>
                    <a:lnR w="12240">
                      <a:solidFill>
                        <a:srgbClr val="000000"/>
                      </a:solidFill>
                    </a:lnR>
                    <a:lnT w="12240">
                      <a:solidFill>
                        <a:srgbClr val="000000"/>
                      </a:solidFill>
                    </a:lnT>
                    <a:lnB w="12240">
                      <a:solidFill>
                        <a:srgbClr val="000000"/>
                      </a:solidFill>
                    </a:lnB>
                    <a:solidFill>
                      <a:srgbClr val="F1F1F1"/>
                    </a:solidFill>
                  </a:tcPr>
                </a:tc>
              </a:tr>
              <a:tr h="255240">
                <a:tc>
                  <a:txBody>
                    <a:bodyPr/>
                    <a:lstStyle/>
                    <a:p>
                      <a:pPr>
                        <a:lnSpc>
                          <a:spcPct val="100000"/>
                        </a:lnSpc>
                      </a:pPr>
                      <a:r>
                        <a:rPr lang="en-US" sz="1400" b="0" u="sng" strike="noStrike" spc="-1">
                          <a:solidFill>
                            <a:srgbClr val="0000FF"/>
                          </a:solidFill>
                          <a:uFillTx/>
                          <a:latin typeface="Times New Roman"/>
                          <a:hlinkClick r:id="rId9"/>
                        </a:rPr>
                        <a:t>pop()</a:t>
                      </a:r>
                      <a:endParaRPr lang="en-US" sz="1400" b="0" strike="noStrike" spc="-1">
                        <a:latin typeface="Arial"/>
                      </a:endParaRPr>
                    </a:p>
                  </a:txBody>
                  <a:tcPr marL="41760" marR="20880">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xBody>
                    <a:bodyPr/>
                    <a:lstStyle/>
                    <a:p>
                      <a:pPr>
                        <a:lnSpc>
                          <a:spcPct val="100000"/>
                        </a:lnSpc>
                      </a:pPr>
                      <a:r>
                        <a:rPr lang="en-US" sz="1400" b="0" strike="noStrike" spc="-1">
                          <a:solidFill>
                            <a:srgbClr val="000000"/>
                          </a:solidFill>
                          <a:latin typeface="Times New Roman"/>
                        </a:rPr>
                        <a:t>Removes the element at the specified position</a:t>
                      </a:r>
                      <a:endParaRPr lang="en-US" sz="1400" b="0" strike="noStrike" spc="-1">
                        <a:latin typeface="Arial"/>
                      </a:endParaRPr>
                    </a:p>
                  </a:txBody>
                  <a:tcPr marL="20880" marR="20880">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r>
              <a:tr h="255240">
                <a:tc>
                  <a:txBody>
                    <a:bodyPr/>
                    <a:lstStyle/>
                    <a:p>
                      <a:pPr>
                        <a:lnSpc>
                          <a:spcPct val="100000"/>
                        </a:lnSpc>
                      </a:pPr>
                      <a:r>
                        <a:rPr lang="en-US" sz="1400" b="0" u="sng" strike="noStrike" spc="-1">
                          <a:solidFill>
                            <a:srgbClr val="0000FF"/>
                          </a:solidFill>
                          <a:uFillTx/>
                          <a:latin typeface="Times New Roman"/>
                          <a:hlinkClick r:id="rId10"/>
                        </a:rPr>
                        <a:t>remove()</a:t>
                      </a:r>
                      <a:endParaRPr lang="en-US" sz="1400" b="0" strike="noStrike" spc="-1">
                        <a:latin typeface="Arial"/>
                      </a:endParaRPr>
                    </a:p>
                  </a:txBody>
                  <a:tcPr marL="41760" marR="20880">
                    <a:lnL w="12240">
                      <a:solidFill>
                        <a:srgbClr val="000000"/>
                      </a:solidFill>
                    </a:lnL>
                    <a:lnR w="12240">
                      <a:solidFill>
                        <a:srgbClr val="000000"/>
                      </a:solidFill>
                    </a:lnR>
                    <a:lnT w="12240">
                      <a:solidFill>
                        <a:srgbClr val="000000"/>
                      </a:solidFill>
                    </a:lnT>
                    <a:lnB w="12240">
                      <a:solidFill>
                        <a:srgbClr val="000000"/>
                      </a:solidFill>
                    </a:lnB>
                    <a:solidFill>
                      <a:srgbClr val="F1F1F1"/>
                    </a:solidFill>
                  </a:tcPr>
                </a:tc>
                <a:tc>
                  <a:txBody>
                    <a:bodyPr/>
                    <a:lstStyle/>
                    <a:p>
                      <a:pPr>
                        <a:lnSpc>
                          <a:spcPct val="100000"/>
                        </a:lnSpc>
                      </a:pPr>
                      <a:r>
                        <a:rPr lang="en-US" sz="1400" b="0" strike="noStrike" spc="-1">
                          <a:solidFill>
                            <a:srgbClr val="000000"/>
                          </a:solidFill>
                          <a:latin typeface="Times New Roman"/>
                        </a:rPr>
                        <a:t>Removes the first item with the specified value</a:t>
                      </a:r>
                      <a:endParaRPr lang="en-US" sz="1400" b="0" strike="noStrike" spc="-1">
                        <a:latin typeface="Arial"/>
                      </a:endParaRPr>
                    </a:p>
                  </a:txBody>
                  <a:tcPr marL="20880" marR="20880">
                    <a:lnL w="12240">
                      <a:solidFill>
                        <a:srgbClr val="000000"/>
                      </a:solidFill>
                    </a:lnL>
                    <a:lnR w="12240">
                      <a:solidFill>
                        <a:srgbClr val="000000"/>
                      </a:solidFill>
                    </a:lnR>
                    <a:lnT w="12240">
                      <a:solidFill>
                        <a:srgbClr val="000000"/>
                      </a:solidFill>
                    </a:lnT>
                    <a:lnB w="12240">
                      <a:solidFill>
                        <a:srgbClr val="000000"/>
                      </a:solidFill>
                    </a:lnB>
                    <a:solidFill>
                      <a:srgbClr val="F1F1F1"/>
                    </a:solidFill>
                  </a:tcPr>
                </a:tc>
              </a:tr>
              <a:tr h="255240">
                <a:tc>
                  <a:txBody>
                    <a:bodyPr/>
                    <a:lstStyle/>
                    <a:p>
                      <a:pPr>
                        <a:lnSpc>
                          <a:spcPct val="100000"/>
                        </a:lnSpc>
                      </a:pPr>
                      <a:r>
                        <a:rPr lang="en-US" sz="1400" b="0" u="sng" strike="noStrike" spc="-1">
                          <a:solidFill>
                            <a:srgbClr val="0000FF"/>
                          </a:solidFill>
                          <a:uFillTx/>
                          <a:latin typeface="Times New Roman"/>
                          <a:hlinkClick r:id="rId11"/>
                        </a:rPr>
                        <a:t>reverse()</a:t>
                      </a:r>
                      <a:endParaRPr lang="en-US" sz="1400" b="0" strike="noStrike" spc="-1">
                        <a:latin typeface="Arial"/>
                      </a:endParaRPr>
                    </a:p>
                  </a:txBody>
                  <a:tcPr marL="41760" marR="20880">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xBody>
                    <a:bodyPr/>
                    <a:lstStyle/>
                    <a:p>
                      <a:pPr>
                        <a:lnSpc>
                          <a:spcPct val="100000"/>
                        </a:lnSpc>
                      </a:pPr>
                      <a:r>
                        <a:rPr lang="en-US" sz="1400" b="0" strike="noStrike" spc="-1">
                          <a:solidFill>
                            <a:srgbClr val="000000"/>
                          </a:solidFill>
                          <a:latin typeface="Times New Roman"/>
                        </a:rPr>
                        <a:t>Reverses the order of the list</a:t>
                      </a:r>
                      <a:endParaRPr lang="en-US" sz="1400" b="0" strike="noStrike" spc="-1">
                        <a:latin typeface="Arial"/>
                      </a:endParaRPr>
                    </a:p>
                  </a:txBody>
                  <a:tcPr marL="20880" marR="20880">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r>
              <a:tr h="255240">
                <a:tc>
                  <a:txBody>
                    <a:bodyPr/>
                    <a:lstStyle/>
                    <a:p>
                      <a:pPr>
                        <a:lnSpc>
                          <a:spcPct val="100000"/>
                        </a:lnSpc>
                      </a:pPr>
                      <a:r>
                        <a:rPr lang="en-US" sz="1400" b="0" u="sng" strike="noStrike" spc="-1">
                          <a:solidFill>
                            <a:srgbClr val="0000FF"/>
                          </a:solidFill>
                          <a:uFillTx/>
                          <a:latin typeface="Times New Roman"/>
                          <a:hlinkClick r:id="rId12"/>
                        </a:rPr>
                        <a:t>sort()</a:t>
                      </a:r>
                      <a:endParaRPr lang="en-US" sz="1400" b="0" strike="noStrike" spc="-1">
                        <a:latin typeface="Arial"/>
                      </a:endParaRPr>
                    </a:p>
                  </a:txBody>
                  <a:tcPr marL="41760" marR="20880">
                    <a:lnL w="12240">
                      <a:solidFill>
                        <a:srgbClr val="000000"/>
                      </a:solidFill>
                    </a:lnL>
                    <a:lnR w="12240">
                      <a:solidFill>
                        <a:srgbClr val="000000"/>
                      </a:solidFill>
                    </a:lnR>
                    <a:lnT w="12240">
                      <a:solidFill>
                        <a:srgbClr val="000000"/>
                      </a:solidFill>
                    </a:lnT>
                    <a:lnB w="12240">
                      <a:solidFill>
                        <a:srgbClr val="000000"/>
                      </a:solidFill>
                    </a:lnB>
                    <a:solidFill>
                      <a:srgbClr val="F1F1F1"/>
                    </a:solidFill>
                  </a:tcPr>
                </a:tc>
                <a:tc>
                  <a:txBody>
                    <a:bodyPr/>
                    <a:lstStyle/>
                    <a:p>
                      <a:pPr>
                        <a:lnSpc>
                          <a:spcPct val="100000"/>
                        </a:lnSpc>
                      </a:pPr>
                      <a:r>
                        <a:rPr lang="en-US" sz="1400" b="0" strike="noStrike" spc="-1">
                          <a:solidFill>
                            <a:srgbClr val="000000"/>
                          </a:solidFill>
                          <a:latin typeface="Times New Roman"/>
                        </a:rPr>
                        <a:t>Sorts the list</a:t>
                      </a:r>
                      <a:endParaRPr lang="en-US" sz="1400" b="0" strike="noStrike" spc="-1">
                        <a:latin typeface="Arial"/>
                      </a:endParaRPr>
                    </a:p>
                  </a:txBody>
                  <a:tcPr marL="20880" marR="20880">
                    <a:lnL w="12240">
                      <a:solidFill>
                        <a:srgbClr val="000000"/>
                      </a:solidFill>
                    </a:lnL>
                    <a:lnR w="12240">
                      <a:solidFill>
                        <a:srgbClr val="000000"/>
                      </a:solidFill>
                    </a:lnR>
                    <a:lnT w="12240">
                      <a:solidFill>
                        <a:srgbClr val="000000"/>
                      </a:solidFill>
                    </a:lnT>
                    <a:lnB w="12240">
                      <a:solidFill>
                        <a:srgbClr val="000000"/>
                      </a:solidFill>
                    </a:lnB>
                    <a:solidFill>
                      <a:srgbClr val="F1F1F1"/>
                    </a:solidFill>
                  </a:tcPr>
                </a:tc>
              </a:tr>
            </a:tbl>
          </a:graphicData>
        </a:graphic>
      </p:graphicFrame>
    </p:spTree>
  </p:cSld>
  <p:clrMapOvr>
    <a:masterClrMapping/>
  </p:clrMapOvr>
  <mc:AlternateContent xmlns:mc="http://schemas.openxmlformats.org/markup-compatibility/2006">
    <mc:Choice xmlns:p15="http://schemas.microsoft.com/office/powerpoint/2012/main" xmlns:p14="http://schemas.microsoft.com/office/powerpoint/2010/main" xmlns="" Requires="p14">
      <p:transition spd="slow" p14:dur="2000"/>
    </mc:Choice>
    <mc:Fallback>
      <p:transition spd="slow"/>
    </mc:Fallback>
  </mc:AlternateContent>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9" name="TextShape 1"/>
          <p:cNvSpPr txBox="1"/>
          <p:nvPr/>
        </p:nvSpPr>
        <p:spPr>
          <a:xfrm>
            <a:off x="359640" y="133200"/>
            <a:ext cx="8424360" cy="469080"/>
          </a:xfrm>
          <a:prstGeom prst="rect">
            <a:avLst/>
          </a:prstGeom>
          <a:noFill/>
          <a:ln>
            <a:noFill/>
          </a:ln>
        </p:spPr>
        <p:txBody>
          <a:bodyPr lIns="0" tIns="0" rIns="0" bIns="0">
            <a:noAutofit/>
          </a:bodyPr>
          <a:lstStyle/>
          <a:p>
            <a:pPr algn="ctr">
              <a:lnSpc>
                <a:spcPct val="100000"/>
              </a:lnSpc>
            </a:pPr>
            <a:r>
              <a:rPr lang="en-US" sz="3050" b="0" strike="noStrike" spc="-1">
                <a:solidFill>
                  <a:srgbClr val="FFFFFF"/>
                </a:solidFill>
                <a:latin typeface="Arial"/>
              </a:rPr>
              <a:t>NumPy</a:t>
            </a:r>
            <a:endParaRPr lang="en-US" sz="3050" b="0" strike="noStrike" spc="-1">
              <a:solidFill>
                <a:srgbClr val="000000"/>
              </a:solidFill>
              <a:latin typeface="Calibri"/>
            </a:endParaRPr>
          </a:p>
        </p:txBody>
      </p:sp>
      <p:sp>
        <p:nvSpPr>
          <p:cNvPr id="440" name="TextShape 2"/>
          <p:cNvSpPr txBox="1"/>
          <p:nvPr/>
        </p:nvSpPr>
        <p:spPr>
          <a:xfrm>
            <a:off x="476280" y="1416960"/>
            <a:ext cx="8191080" cy="2692800"/>
          </a:xfrm>
          <a:prstGeom prst="rect">
            <a:avLst/>
          </a:prstGeom>
          <a:noFill/>
          <a:ln>
            <a:noFill/>
          </a:ln>
        </p:spPr>
        <p:txBody>
          <a:bodyPr lIns="0" tIns="0" rIns="0" bIns="0">
            <a:noAutofit/>
          </a:bodyPr>
          <a:lstStyle/>
          <a:p>
            <a:pPr>
              <a:lnSpc>
                <a:spcPct val="100000"/>
              </a:lnSpc>
              <a:spcBef>
                <a:spcPts val="601"/>
              </a:spcBef>
            </a:pPr>
            <a:r>
              <a:rPr lang="en-US" sz="2400" b="0" strike="noStrike" spc="-1">
                <a:solidFill>
                  <a:srgbClr val="000000"/>
                </a:solidFill>
                <a:latin typeface="Times New Roman"/>
              </a:rPr>
              <a:t>What is NumPy?</a:t>
            </a:r>
            <a:endParaRPr lang="en-US" sz="2400" b="0" strike="noStrike" spc="-1">
              <a:solidFill>
                <a:srgbClr val="000000"/>
              </a:solidFill>
              <a:latin typeface="Calibri"/>
            </a:endParaRPr>
          </a:p>
          <a:p>
            <a:pPr marL="285840" indent="-285480">
              <a:lnSpc>
                <a:spcPct val="100000"/>
              </a:lnSpc>
              <a:spcBef>
                <a:spcPts val="601"/>
              </a:spcBef>
              <a:buClr>
                <a:srgbClr val="000000"/>
              </a:buClr>
              <a:buFont typeface="Wingdings" charset="2"/>
              <a:buChar char=""/>
            </a:pPr>
            <a:r>
              <a:rPr lang="en-US" sz="1800" b="0" strike="noStrike" spc="-1">
                <a:solidFill>
                  <a:srgbClr val="000000"/>
                </a:solidFill>
                <a:latin typeface="Times New Roman"/>
              </a:rPr>
              <a:t>NumPy is a python library used for working with arrays.</a:t>
            </a:r>
            <a:endParaRPr lang="en-US" sz="1800" b="0" strike="noStrike" spc="-1">
              <a:solidFill>
                <a:srgbClr val="000000"/>
              </a:solidFill>
              <a:latin typeface="Calibri"/>
            </a:endParaRPr>
          </a:p>
          <a:p>
            <a:pPr marL="285840" indent="-285480">
              <a:lnSpc>
                <a:spcPct val="100000"/>
              </a:lnSpc>
              <a:spcBef>
                <a:spcPts val="601"/>
              </a:spcBef>
              <a:buClr>
                <a:srgbClr val="000000"/>
              </a:buClr>
              <a:buFont typeface="Wingdings" charset="2"/>
              <a:buChar char=""/>
            </a:pPr>
            <a:r>
              <a:rPr lang="en-US" sz="1800" b="0" strike="noStrike" spc="-1">
                <a:solidFill>
                  <a:srgbClr val="000000"/>
                </a:solidFill>
                <a:latin typeface="Times New Roman"/>
              </a:rPr>
              <a:t>It also has functions for working in domain of </a:t>
            </a:r>
            <a:r>
              <a:rPr lang="en-US" sz="1800" b="0" strike="noStrike" spc="-1">
                <a:solidFill>
                  <a:srgbClr val="7030A0"/>
                </a:solidFill>
                <a:latin typeface="Times New Roman"/>
              </a:rPr>
              <a:t>linear algebra</a:t>
            </a:r>
            <a:r>
              <a:rPr lang="en-US" sz="1800" b="0" strike="noStrike" spc="-1">
                <a:solidFill>
                  <a:srgbClr val="000000"/>
                </a:solidFill>
                <a:latin typeface="Times New Roman"/>
              </a:rPr>
              <a:t>, </a:t>
            </a:r>
            <a:r>
              <a:rPr lang="en-US" sz="1800" b="0" strike="noStrike" spc="-1">
                <a:solidFill>
                  <a:srgbClr val="7030A0"/>
                </a:solidFill>
                <a:latin typeface="Times New Roman"/>
              </a:rPr>
              <a:t>Fourier transform</a:t>
            </a:r>
            <a:r>
              <a:rPr lang="en-US" sz="1800" b="0" strike="noStrike" spc="-1">
                <a:solidFill>
                  <a:srgbClr val="000000"/>
                </a:solidFill>
                <a:latin typeface="Times New Roman"/>
              </a:rPr>
              <a:t>, and </a:t>
            </a:r>
            <a:r>
              <a:rPr lang="en-US" sz="1800" b="0" strike="noStrike" spc="-1">
                <a:solidFill>
                  <a:srgbClr val="7030A0"/>
                </a:solidFill>
                <a:latin typeface="Times New Roman"/>
              </a:rPr>
              <a:t>matrices</a:t>
            </a:r>
            <a:r>
              <a:rPr lang="en-US" sz="1800" b="0" strike="noStrike" spc="-1">
                <a:solidFill>
                  <a:srgbClr val="000000"/>
                </a:solidFill>
                <a:latin typeface="Times New Roman"/>
              </a:rPr>
              <a:t>.</a:t>
            </a:r>
            <a:endParaRPr lang="en-US" sz="1800" b="0" strike="noStrike" spc="-1">
              <a:solidFill>
                <a:srgbClr val="000000"/>
              </a:solidFill>
              <a:latin typeface="Calibri"/>
            </a:endParaRPr>
          </a:p>
          <a:p>
            <a:pPr marL="285840" indent="-285480">
              <a:lnSpc>
                <a:spcPct val="100000"/>
              </a:lnSpc>
              <a:spcBef>
                <a:spcPts val="601"/>
              </a:spcBef>
              <a:buClr>
                <a:srgbClr val="000000"/>
              </a:buClr>
              <a:buFont typeface="Wingdings" charset="2"/>
              <a:buChar char=""/>
            </a:pPr>
            <a:r>
              <a:rPr lang="en-US" sz="1800" b="0" strike="noStrike" spc="-1">
                <a:solidFill>
                  <a:srgbClr val="000000"/>
                </a:solidFill>
                <a:latin typeface="Times New Roman"/>
              </a:rPr>
              <a:t>NumPy was created in 2005 by Travis Oliphant. </a:t>
            </a:r>
            <a:endParaRPr lang="en-US" sz="1800" b="0" strike="noStrike" spc="-1">
              <a:solidFill>
                <a:srgbClr val="000000"/>
              </a:solidFill>
              <a:latin typeface="Calibri"/>
            </a:endParaRPr>
          </a:p>
          <a:p>
            <a:pPr marL="285840" indent="-285480">
              <a:lnSpc>
                <a:spcPct val="100000"/>
              </a:lnSpc>
              <a:spcBef>
                <a:spcPts val="601"/>
              </a:spcBef>
              <a:buClr>
                <a:srgbClr val="000000"/>
              </a:buClr>
              <a:buFont typeface="Wingdings" charset="2"/>
              <a:buChar char=""/>
            </a:pPr>
            <a:r>
              <a:rPr lang="en-US" sz="1800" b="0" strike="noStrike" spc="-1">
                <a:solidFill>
                  <a:srgbClr val="000000"/>
                </a:solidFill>
                <a:latin typeface="Times New Roman"/>
              </a:rPr>
              <a:t>It is an open source project and you can use it freely.</a:t>
            </a:r>
            <a:endParaRPr lang="en-US" sz="1800" b="0" strike="noStrike" spc="-1">
              <a:solidFill>
                <a:srgbClr val="000000"/>
              </a:solidFill>
              <a:latin typeface="Calibri"/>
            </a:endParaRPr>
          </a:p>
          <a:p>
            <a:pPr marL="285840" indent="-285480">
              <a:lnSpc>
                <a:spcPct val="100000"/>
              </a:lnSpc>
              <a:spcBef>
                <a:spcPts val="601"/>
              </a:spcBef>
              <a:buClr>
                <a:srgbClr val="000000"/>
              </a:buClr>
              <a:buFont typeface="Wingdings" charset="2"/>
              <a:buChar char=""/>
            </a:pPr>
            <a:r>
              <a:rPr lang="en-US" sz="1800" b="0" strike="noStrike" spc="-1">
                <a:solidFill>
                  <a:srgbClr val="000000"/>
                </a:solidFill>
                <a:latin typeface="Times New Roman"/>
              </a:rPr>
              <a:t>NumPy stands for Numerical Python.</a:t>
            </a:r>
            <a:endParaRPr lang="en-US" sz="1800" b="0" strike="noStrike" spc="-1">
              <a:solidFill>
                <a:srgbClr val="000000"/>
              </a:solidFill>
              <a:latin typeface="Calibri"/>
            </a:endParaRPr>
          </a:p>
          <a:p>
            <a:pPr>
              <a:lnSpc>
                <a:spcPct val="100000"/>
              </a:lnSpc>
            </a:pPr>
            <a:endParaRPr lang="en-US" sz="1800" b="0" strike="noStrike" spc="-1">
              <a:solidFill>
                <a:srgbClr val="000000"/>
              </a:solidFill>
              <a:latin typeface="Calibri"/>
            </a:endParaRPr>
          </a:p>
        </p:txBody>
      </p:sp>
    </p:spTree>
  </p:cSld>
  <p:clrMapOvr>
    <a:masterClrMapping/>
  </p:clrMapOvr>
  <mc:AlternateContent xmlns:mc="http://schemas.openxmlformats.org/markup-compatibility/2006">
    <mc:Choice xmlns:p15="http://schemas.microsoft.com/office/powerpoint/2012/main" xmlns:p14="http://schemas.microsoft.com/office/powerpoint/2010/main" xmlns="" Requires="p14">
      <p:transition spd="slow" p14:dur="2000"/>
    </mc:Choice>
    <mc:Fallback>
      <p:transition spd="slow"/>
    </mc:Fallback>
  </mc:AlternateContent>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1" name="CustomShape 1"/>
          <p:cNvSpPr/>
          <p:nvPr/>
        </p:nvSpPr>
        <p:spPr>
          <a:xfrm>
            <a:off x="533520" y="586440"/>
            <a:ext cx="8229240" cy="3427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50000"/>
              </a:lnSpc>
            </a:pPr>
            <a:r>
              <a:rPr lang="en-US" sz="2000" b="0" strike="noStrike" spc="-1">
                <a:solidFill>
                  <a:srgbClr val="C00000"/>
                </a:solidFill>
                <a:latin typeface="Times New Roman"/>
              </a:rPr>
              <a:t>Import NumPy</a:t>
            </a:r>
            <a:endParaRPr lang="en-US" sz="2000" b="0" strike="noStrike" spc="-1">
              <a:latin typeface="Arial"/>
            </a:endParaRPr>
          </a:p>
          <a:p>
            <a:pPr>
              <a:lnSpc>
                <a:spcPct val="150000"/>
              </a:lnSpc>
            </a:pPr>
            <a:r>
              <a:rPr lang="en-US" sz="1800" b="0" strike="noStrike" spc="-1">
                <a:solidFill>
                  <a:srgbClr val="000000"/>
                </a:solidFill>
                <a:latin typeface="Times New Roman"/>
              </a:rPr>
              <a:t>Once NumPy is installed, import it in your applications by adding the import keyword:</a:t>
            </a:r>
            <a:endParaRPr lang="en-US" sz="1800" b="0" strike="noStrike" spc="-1">
              <a:latin typeface="Arial"/>
            </a:endParaRPr>
          </a:p>
          <a:p>
            <a:pPr>
              <a:lnSpc>
                <a:spcPct val="150000"/>
              </a:lnSpc>
            </a:pPr>
            <a:r>
              <a:rPr lang="en-US" sz="1800" b="0" strike="noStrike" spc="-1">
                <a:solidFill>
                  <a:srgbClr val="0000CD"/>
                </a:solidFill>
                <a:latin typeface="Times New Roman"/>
              </a:rPr>
              <a:t>import</a:t>
            </a:r>
            <a:r>
              <a:rPr lang="en-US" sz="1800" b="0" strike="noStrike" spc="-1">
                <a:solidFill>
                  <a:srgbClr val="000000"/>
                </a:solidFill>
                <a:latin typeface="Times New Roman"/>
              </a:rPr>
              <a:t> numpy</a:t>
            </a:r>
            <a:endParaRPr lang="en-US" sz="1800" b="0" strike="noStrike" spc="-1">
              <a:latin typeface="Arial"/>
            </a:endParaRPr>
          </a:p>
          <a:p>
            <a:pPr>
              <a:lnSpc>
                <a:spcPct val="150000"/>
              </a:lnSpc>
            </a:pPr>
            <a:r>
              <a:rPr lang="en-US" sz="1800" b="0" strike="noStrike" spc="-1">
                <a:solidFill>
                  <a:srgbClr val="000000"/>
                </a:solidFill>
                <a:latin typeface="Times New Roman"/>
              </a:rPr>
              <a:t>Now Numpy is imported and ready to use.</a:t>
            </a:r>
            <a:endParaRPr lang="en-US" sz="1800" b="0" strike="noStrike" spc="-1">
              <a:latin typeface="Arial"/>
            </a:endParaRPr>
          </a:p>
          <a:p>
            <a:pPr>
              <a:lnSpc>
                <a:spcPct val="150000"/>
              </a:lnSpc>
            </a:pPr>
            <a:r>
              <a:rPr lang="en-US" sz="1800" b="0" strike="noStrike" spc="-1">
                <a:solidFill>
                  <a:srgbClr val="FF0000"/>
                </a:solidFill>
                <a:latin typeface="Times New Roman"/>
              </a:rPr>
              <a:t>Example</a:t>
            </a:r>
            <a:endParaRPr lang="en-US" sz="1800" b="0" strike="noStrike" spc="-1">
              <a:latin typeface="Arial"/>
            </a:endParaRPr>
          </a:p>
          <a:p>
            <a:pPr marL="457200">
              <a:lnSpc>
                <a:spcPct val="150000"/>
              </a:lnSpc>
            </a:pPr>
            <a:r>
              <a:rPr lang="en-US" sz="1800" b="0" strike="noStrike" spc="-1">
                <a:solidFill>
                  <a:srgbClr val="0000CD"/>
                </a:solidFill>
                <a:latin typeface="Times New Roman"/>
              </a:rPr>
              <a:t>import</a:t>
            </a:r>
            <a:r>
              <a:rPr lang="en-US" sz="1800" b="0" strike="noStrike" spc="-1">
                <a:solidFill>
                  <a:srgbClr val="000000"/>
                </a:solidFill>
                <a:latin typeface="Times New Roman"/>
              </a:rPr>
              <a:t> numpy </a:t>
            </a:r>
            <a:r>
              <a:t/>
            </a:r>
            <a:br/>
            <a:r>
              <a:rPr lang="en-US" sz="1800" b="0" strike="noStrike" spc="-1">
                <a:solidFill>
                  <a:srgbClr val="000000"/>
                </a:solidFill>
                <a:latin typeface="Times New Roman"/>
              </a:rPr>
              <a:t>arr = numpy.array([</a:t>
            </a:r>
            <a:r>
              <a:rPr lang="en-US" sz="1800" b="0" strike="noStrike" spc="-1">
                <a:solidFill>
                  <a:srgbClr val="FF0000"/>
                </a:solidFill>
                <a:latin typeface="Times New Roman"/>
              </a:rPr>
              <a:t>1</a:t>
            </a:r>
            <a:r>
              <a:rPr lang="en-US" sz="1800" b="0" strike="noStrike" spc="-1">
                <a:solidFill>
                  <a:srgbClr val="000000"/>
                </a:solidFill>
                <a:latin typeface="Times New Roman"/>
              </a:rPr>
              <a:t>, </a:t>
            </a:r>
            <a:r>
              <a:rPr lang="en-US" sz="1800" b="0" strike="noStrike" spc="-1">
                <a:solidFill>
                  <a:srgbClr val="FF0000"/>
                </a:solidFill>
                <a:latin typeface="Times New Roman"/>
              </a:rPr>
              <a:t>2</a:t>
            </a:r>
            <a:r>
              <a:rPr lang="en-US" sz="1800" b="0" strike="noStrike" spc="-1">
                <a:solidFill>
                  <a:srgbClr val="000000"/>
                </a:solidFill>
                <a:latin typeface="Times New Roman"/>
              </a:rPr>
              <a:t>, </a:t>
            </a:r>
            <a:r>
              <a:rPr lang="en-US" sz="1800" b="0" strike="noStrike" spc="-1">
                <a:solidFill>
                  <a:srgbClr val="FF0000"/>
                </a:solidFill>
                <a:latin typeface="Times New Roman"/>
              </a:rPr>
              <a:t>3</a:t>
            </a:r>
            <a:r>
              <a:rPr lang="en-US" sz="1800" b="0" strike="noStrike" spc="-1">
                <a:solidFill>
                  <a:srgbClr val="000000"/>
                </a:solidFill>
                <a:latin typeface="Times New Roman"/>
              </a:rPr>
              <a:t>, </a:t>
            </a:r>
            <a:r>
              <a:rPr lang="en-US" sz="1800" b="0" strike="noStrike" spc="-1">
                <a:solidFill>
                  <a:srgbClr val="FF0000"/>
                </a:solidFill>
                <a:latin typeface="Times New Roman"/>
              </a:rPr>
              <a:t>4</a:t>
            </a:r>
            <a:r>
              <a:rPr lang="en-US" sz="1800" b="0" strike="noStrike" spc="-1">
                <a:solidFill>
                  <a:srgbClr val="000000"/>
                </a:solidFill>
                <a:latin typeface="Times New Roman"/>
              </a:rPr>
              <a:t>, </a:t>
            </a:r>
            <a:r>
              <a:rPr lang="en-US" sz="1800" b="0" strike="noStrike" spc="-1">
                <a:solidFill>
                  <a:srgbClr val="FF0000"/>
                </a:solidFill>
                <a:latin typeface="Times New Roman"/>
              </a:rPr>
              <a:t>5</a:t>
            </a:r>
            <a:r>
              <a:rPr lang="en-US" sz="1800" b="0" strike="noStrike" spc="-1">
                <a:solidFill>
                  <a:srgbClr val="000000"/>
                </a:solidFill>
                <a:latin typeface="Times New Roman"/>
              </a:rPr>
              <a:t>])</a:t>
            </a:r>
            <a:r>
              <a:rPr lang="en-US" sz="1800" b="0" strike="noStrike" spc="-1">
                <a:solidFill>
                  <a:srgbClr val="FF0000"/>
                </a:solidFill>
                <a:latin typeface="Times New Roman"/>
              </a:rPr>
              <a:t> </a:t>
            </a:r>
            <a:r>
              <a:t/>
            </a:r>
            <a:br/>
            <a:r>
              <a:rPr lang="en-US" sz="1800" b="0" strike="noStrike" spc="-1">
                <a:solidFill>
                  <a:srgbClr val="0000CD"/>
                </a:solidFill>
                <a:latin typeface="Times New Roman"/>
              </a:rPr>
              <a:t>print</a:t>
            </a:r>
            <a:r>
              <a:rPr lang="en-US" sz="1800" b="0" strike="noStrike" spc="-1">
                <a:solidFill>
                  <a:srgbClr val="000000"/>
                </a:solidFill>
                <a:latin typeface="Times New Roman"/>
              </a:rPr>
              <a:t>(arr)</a:t>
            </a:r>
            <a:endParaRPr lang="en-US" sz="1800" b="0" strike="noStrike" spc="-1">
              <a:latin typeface="Arial"/>
            </a:endParaRPr>
          </a:p>
        </p:txBody>
      </p:sp>
    </p:spTree>
  </p:cSld>
  <p:clrMapOvr>
    <a:masterClrMapping/>
  </p:clrMapOvr>
  <mc:AlternateContent xmlns:mc="http://schemas.openxmlformats.org/markup-compatibility/2006">
    <mc:Choice xmlns:p15="http://schemas.microsoft.com/office/powerpoint/2012/main" xmlns:p14="http://schemas.microsoft.com/office/powerpoint/2010/main" xmlns="" Requires="p14">
      <p:transition spd="slow" p14:dur="2000"/>
    </mc:Choice>
    <mc:Fallback>
      <p:transition spd="slow"/>
    </mc:Fallback>
  </mc:AlternateContent>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2" name="CustomShape 1"/>
          <p:cNvSpPr/>
          <p:nvPr/>
        </p:nvSpPr>
        <p:spPr>
          <a:xfrm>
            <a:off x="343080" y="285840"/>
            <a:ext cx="8457840" cy="3947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spcBef>
                <a:spcPts val="601"/>
              </a:spcBef>
            </a:pPr>
            <a:r>
              <a:rPr lang="en-US" sz="2000" b="0" strike="noStrike" spc="-1">
                <a:solidFill>
                  <a:srgbClr val="C00000"/>
                </a:solidFill>
                <a:latin typeface="Times New Roman"/>
              </a:rPr>
              <a:t>NumPy as np</a:t>
            </a:r>
            <a:endParaRPr lang="en-US" sz="2000" b="0" strike="noStrike" spc="-1">
              <a:latin typeface="Arial"/>
            </a:endParaRPr>
          </a:p>
          <a:p>
            <a:pPr>
              <a:lnSpc>
                <a:spcPct val="100000"/>
              </a:lnSpc>
              <a:spcBef>
                <a:spcPts val="601"/>
              </a:spcBef>
            </a:pPr>
            <a:r>
              <a:rPr lang="en-US" sz="1800" b="0" strike="noStrike" spc="-1">
                <a:solidFill>
                  <a:srgbClr val="000000"/>
                </a:solidFill>
                <a:latin typeface="Times New Roman"/>
              </a:rPr>
              <a:t>NumPy is usually imported under the </a:t>
            </a:r>
            <a:r>
              <a:rPr lang="en-US" sz="1800" b="0" strike="noStrike" spc="-1">
                <a:solidFill>
                  <a:srgbClr val="FF0000"/>
                </a:solidFill>
                <a:latin typeface="Times New Roman"/>
              </a:rPr>
              <a:t>np</a:t>
            </a:r>
            <a:r>
              <a:rPr lang="en-US" sz="1800" b="0" strike="noStrike" spc="-1">
                <a:solidFill>
                  <a:srgbClr val="000000"/>
                </a:solidFill>
                <a:latin typeface="Times New Roman"/>
              </a:rPr>
              <a:t> alias.</a:t>
            </a:r>
            <a:endParaRPr lang="en-US" sz="1800" b="0" strike="noStrike" spc="-1">
              <a:latin typeface="Arial"/>
            </a:endParaRPr>
          </a:p>
          <a:p>
            <a:pPr>
              <a:lnSpc>
                <a:spcPct val="100000"/>
              </a:lnSpc>
              <a:spcBef>
                <a:spcPts val="601"/>
              </a:spcBef>
            </a:pPr>
            <a:r>
              <a:rPr lang="en-US" sz="1800" b="1" strike="noStrike" spc="-1">
                <a:solidFill>
                  <a:srgbClr val="000000"/>
                </a:solidFill>
                <a:latin typeface="Times New Roman"/>
              </a:rPr>
              <a:t>alias:</a:t>
            </a:r>
            <a:r>
              <a:rPr lang="en-US" sz="1800" b="0" strike="noStrike" spc="-1">
                <a:solidFill>
                  <a:srgbClr val="000000"/>
                </a:solidFill>
                <a:latin typeface="Times New Roman"/>
              </a:rPr>
              <a:t> In Python alias are an alternate name for referring to the same thing.</a:t>
            </a:r>
            <a:endParaRPr lang="en-US" sz="1800" b="0" strike="noStrike" spc="-1">
              <a:latin typeface="Arial"/>
            </a:endParaRPr>
          </a:p>
          <a:p>
            <a:pPr>
              <a:lnSpc>
                <a:spcPct val="100000"/>
              </a:lnSpc>
              <a:spcBef>
                <a:spcPts val="601"/>
              </a:spcBef>
            </a:pPr>
            <a:r>
              <a:rPr lang="en-US" sz="1800" b="0" strike="noStrike" spc="-1">
                <a:solidFill>
                  <a:srgbClr val="000000"/>
                </a:solidFill>
                <a:latin typeface="Times New Roman"/>
              </a:rPr>
              <a:t>Create an alias with the as keyword while importing:</a:t>
            </a:r>
            <a:endParaRPr lang="en-US" sz="1800" b="0" strike="noStrike" spc="-1">
              <a:latin typeface="Arial"/>
            </a:endParaRPr>
          </a:p>
          <a:p>
            <a:pPr>
              <a:lnSpc>
                <a:spcPct val="100000"/>
              </a:lnSpc>
              <a:spcBef>
                <a:spcPts val="601"/>
              </a:spcBef>
            </a:pPr>
            <a:r>
              <a:rPr lang="en-US" sz="1800" b="0" strike="noStrike" spc="-1">
                <a:solidFill>
                  <a:srgbClr val="0000CD"/>
                </a:solidFill>
                <a:latin typeface="Times New Roman"/>
              </a:rPr>
              <a:t>import</a:t>
            </a:r>
            <a:r>
              <a:rPr lang="en-US" sz="1800" b="0" strike="noStrike" spc="-1">
                <a:solidFill>
                  <a:srgbClr val="000000"/>
                </a:solidFill>
                <a:latin typeface="Times New Roman"/>
              </a:rPr>
              <a:t> numpy </a:t>
            </a:r>
            <a:r>
              <a:rPr lang="en-US" sz="1800" b="0" strike="noStrike" spc="-1">
                <a:solidFill>
                  <a:srgbClr val="0000CD"/>
                </a:solidFill>
                <a:latin typeface="Times New Roman"/>
              </a:rPr>
              <a:t>as</a:t>
            </a:r>
            <a:r>
              <a:rPr lang="en-US" sz="1800" b="0" strike="noStrike" spc="-1">
                <a:solidFill>
                  <a:srgbClr val="000000"/>
                </a:solidFill>
                <a:latin typeface="Times New Roman"/>
              </a:rPr>
              <a:t> np</a:t>
            </a:r>
            <a:endParaRPr lang="en-US" sz="1800" b="0" strike="noStrike" spc="-1">
              <a:latin typeface="Arial"/>
            </a:endParaRPr>
          </a:p>
          <a:p>
            <a:pPr>
              <a:lnSpc>
                <a:spcPct val="100000"/>
              </a:lnSpc>
              <a:spcBef>
                <a:spcPts val="601"/>
              </a:spcBef>
            </a:pPr>
            <a:r>
              <a:rPr lang="en-US" sz="1800" b="0" strike="noStrike" spc="-1">
                <a:solidFill>
                  <a:srgbClr val="000000"/>
                </a:solidFill>
                <a:latin typeface="Times New Roman"/>
              </a:rPr>
              <a:t>Now the NumPy package can be referred to as np instead of numpy.</a:t>
            </a:r>
            <a:endParaRPr lang="en-US" sz="1800" b="0" strike="noStrike" spc="-1">
              <a:latin typeface="Arial"/>
            </a:endParaRPr>
          </a:p>
          <a:p>
            <a:pPr>
              <a:lnSpc>
                <a:spcPct val="100000"/>
              </a:lnSpc>
              <a:spcBef>
                <a:spcPts val="601"/>
              </a:spcBef>
            </a:pPr>
            <a:r>
              <a:rPr lang="en-US" sz="1800" b="0" strike="noStrike" spc="-1">
                <a:solidFill>
                  <a:srgbClr val="FF0000"/>
                </a:solidFill>
                <a:latin typeface="Times New Roman"/>
              </a:rPr>
              <a:t>Example</a:t>
            </a:r>
            <a:endParaRPr lang="en-US" sz="1800" b="0" strike="noStrike" spc="-1">
              <a:latin typeface="Arial"/>
            </a:endParaRPr>
          </a:p>
          <a:p>
            <a:pPr marL="457200">
              <a:lnSpc>
                <a:spcPct val="100000"/>
              </a:lnSpc>
              <a:spcBef>
                <a:spcPts val="601"/>
              </a:spcBef>
            </a:pPr>
            <a:r>
              <a:rPr lang="en-US" sz="1800" b="0" strike="noStrike" spc="-1">
                <a:solidFill>
                  <a:srgbClr val="0000CD"/>
                </a:solidFill>
                <a:latin typeface="Times New Roman"/>
              </a:rPr>
              <a:t>import</a:t>
            </a:r>
            <a:r>
              <a:rPr lang="en-US" sz="1800" b="0" strike="noStrike" spc="-1">
                <a:solidFill>
                  <a:srgbClr val="000000"/>
                </a:solidFill>
                <a:latin typeface="Times New Roman"/>
              </a:rPr>
              <a:t> numpy </a:t>
            </a:r>
            <a:r>
              <a:rPr lang="en-US" sz="1800" b="0" strike="noStrike" spc="-1">
                <a:solidFill>
                  <a:srgbClr val="0000CD"/>
                </a:solidFill>
                <a:latin typeface="Times New Roman"/>
              </a:rPr>
              <a:t>as</a:t>
            </a:r>
            <a:r>
              <a:rPr lang="en-US" sz="1800" b="0" strike="noStrike" spc="-1">
                <a:solidFill>
                  <a:srgbClr val="000000"/>
                </a:solidFill>
                <a:latin typeface="Times New Roman"/>
              </a:rPr>
              <a:t> np </a:t>
            </a:r>
            <a:r>
              <a:t/>
            </a:r>
            <a:br/>
            <a:r>
              <a:t/>
            </a:r>
            <a:br/>
            <a:r>
              <a:rPr lang="en-US" sz="1800" b="0" strike="noStrike" spc="-1">
                <a:solidFill>
                  <a:srgbClr val="000000"/>
                </a:solidFill>
                <a:latin typeface="Times New Roman"/>
              </a:rPr>
              <a:t>arr = np.array([</a:t>
            </a:r>
            <a:r>
              <a:rPr lang="en-US" sz="1800" b="0" strike="noStrike" spc="-1">
                <a:solidFill>
                  <a:srgbClr val="FF0000"/>
                </a:solidFill>
                <a:latin typeface="Times New Roman"/>
              </a:rPr>
              <a:t>1</a:t>
            </a:r>
            <a:r>
              <a:rPr lang="en-US" sz="1800" b="0" strike="noStrike" spc="-1">
                <a:solidFill>
                  <a:srgbClr val="000000"/>
                </a:solidFill>
                <a:latin typeface="Times New Roman"/>
              </a:rPr>
              <a:t>, </a:t>
            </a:r>
            <a:r>
              <a:rPr lang="en-US" sz="1800" b="0" strike="noStrike" spc="-1">
                <a:solidFill>
                  <a:srgbClr val="FF0000"/>
                </a:solidFill>
                <a:latin typeface="Times New Roman"/>
              </a:rPr>
              <a:t>2</a:t>
            </a:r>
            <a:r>
              <a:rPr lang="en-US" sz="1800" b="0" strike="noStrike" spc="-1">
                <a:solidFill>
                  <a:srgbClr val="000000"/>
                </a:solidFill>
                <a:latin typeface="Times New Roman"/>
              </a:rPr>
              <a:t>, </a:t>
            </a:r>
            <a:r>
              <a:rPr lang="en-US" sz="1800" b="0" strike="noStrike" spc="-1">
                <a:solidFill>
                  <a:srgbClr val="FF0000"/>
                </a:solidFill>
                <a:latin typeface="Times New Roman"/>
              </a:rPr>
              <a:t>3</a:t>
            </a:r>
            <a:r>
              <a:rPr lang="en-US" sz="1800" b="0" strike="noStrike" spc="-1">
                <a:solidFill>
                  <a:srgbClr val="000000"/>
                </a:solidFill>
                <a:latin typeface="Times New Roman"/>
              </a:rPr>
              <a:t>, </a:t>
            </a:r>
            <a:r>
              <a:rPr lang="en-US" sz="1800" b="0" strike="noStrike" spc="-1">
                <a:solidFill>
                  <a:srgbClr val="FF0000"/>
                </a:solidFill>
                <a:latin typeface="Times New Roman"/>
              </a:rPr>
              <a:t>4</a:t>
            </a:r>
            <a:r>
              <a:rPr lang="en-US" sz="1800" b="0" strike="noStrike" spc="-1">
                <a:solidFill>
                  <a:srgbClr val="000000"/>
                </a:solidFill>
                <a:latin typeface="Times New Roman"/>
              </a:rPr>
              <a:t>, </a:t>
            </a:r>
            <a:r>
              <a:rPr lang="en-US" sz="1800" b="0" strike="noStrike" spc="-1">
                <a:solidFill>
                  <a:srgbClr val="FF0000"/>
                </a:solidFill>
                <a:latin typeface="Times New Roman"/>
              </a:rPr>
              <a:t>5</a:t>
            </a:r>
            <a:r>
              <a:rPr lang="en-US" sz="1800" b="0" strike="noStrike" spc="-1">
                <a:solidFill>
                  <a:srgbClr val="000000"/>
                </a:solidFill>
                <a:latin typeface="Times New Roman"/>
              </a:rPr>
              <a:t>])</a:t>
            </a:r>
            <a:r>
              <a:rPr lang="en-US" sz="1800" b="0" strike="noStrike" spc="-1">
                <a:solidFill>
                  <a:srgbClr val="FF0000"/>
                </a:solidFill>
                <a:latin typeface="Times New Roman"/>
              </a:rPr>
              <a:t> </a:t>
            </a:r>
            <a:r>
              <a:t/>
            </a:r>
            <a:br/>
            <a:r>
              <a:t/>
            </a:r>
            <a:br/>
            <a:r>
              <a:rPr lang="en-US" sz="1800" b="0" strike="noStrike" spc="-1">
                <a:solidFill>
                  <a:srgbClr val="0000CD"/>
                </a:solidFill>
                <a:latin typeface="Times New Roman"/>
              </a:rPr>
              <a:t>print</a:t>
            </a:r>
            <a:r>
              <a:rPr lang="en-US" sz="1800" b="0" strike="noStrike" spc="-1">
                <a:solidFill>
                  <a:srgbClr val="000000"/>
                </a:solidFill>
                <a:latin typeface="Times New Roman"/>
              </a:rPr>
              <a:t>(arr)</a:t>
            </a:r>
            <a:endParaRPr lang="en-US" sz="1800" b="0" strike="noStrike" spc="-1">
              <a:latin typeface="Arial"/>
            </a:endParaRPr>
          </a:p>
        </p:txBody>
      </p:sp>
    </p:spTree>
  </p:cSld>
  <p:clrMapOvr>
    <a:masterClrMapping/>
  </p:clrMapOvr>
  <mc:AlternateContent xmlns:mc="http://schemas.openxmlformats.org/markup-compatibility/2006">
    <mc:Choice xmlns:p15="http://schemas.microsoft.com/office/powerpoint/2012/main" xmlns:p14="http://schemas.microsoft.com/office/powerpoint/2010/main" xmlns="" Requires="p14">
      <p:transition spd="slow" p14:dur="2000"/>
    </mc:Choice>
    <mc:Fallback>
      <p:transition spd="slow"/>
    </mc:Fallback>
  </mc:AlternateContent>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3" name="CustomShape 1"/>
          <p:cNvSpPr/>
          <p:nvPr/>
        </p:nvSpPr>
        <p:spPr>
          <a:xfrm>
            <a:off x="723960" y="361800"/>
            <a:ext cx="7695720" cy="4289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spcBef>
                <a:spcPts val="300"/>
              </a:spcBef>
            </a:pPr>
            <a:r>
              <a:rPr lang="en-US" sz="2400" b="0" strike="noStrike" spc="-1">
                <a:solidFill>
                  <a:srgbClr val="C00000"/>
                </a:solidFill>
                <a:latin typeface="Times New Roman"/>
              </a:rPr>
              <a:t>Create a NumPy ndarray Object</a:t>
            </a:r>
            <a:endParaRPr lang="en-US" sz="2400" b="0" strike="noStrike" spc="-1">
              <a:latin typeface="Arial"/>
            </a:endParaRPr>
          </a:p>
          <a:p>
            <a:pPr>
              <a:lnSpc>
                <a:spcPct val="100000"/>
              </a:lnSpc>
              <a:spcBef>
                <a:spcPts val="300"/>
              </a:spcBef>
            </a:pPr>
            <a:r>
              <a:rPr lang="en-US" sz="1800" b="0" strike="noStrike" spc="-1">
                <a:solidFill>
                  <a:srgbClr val="000000"/>
                </a:solidFill>
                <a:latin typeface="Times New Roman"/>
              </a:rPr>
              <a:t>NumPy is used to work with arrays. The array object in NumPy is called ndarray.</a:t>
            </a:r>
            <a:endParaRPr lang="en-US" sz="1800" b="0" strike="noStrike" spc="-1">
              <a:latin typeface="Arial"/>
            </a:endParaRPr>
          </a:p>
          <a:p>
            <a:pPr>
              <a:lnSpc>
                <a:spcPct val="100000"/>
              </a:lnSpc>
              <a:spcBef>
                <a:spcPts val="300"/>
              </a:spcBef>
            </a:pPr>
            <a:r>
              <a:rPr lang="en-US" sz="1800" b="0" strike="noStrike" spc="-1">
                <a:solidFill>
                  <a:srgbClr val="000000"/>
                </a:solidFill>
                <a:latin typeface="Times New Roman"/>
              </a:rPr>
              <a:t>We can create a NumPy ndarray object by using the array() function.</a:t>
            </a:r>
            <a:endParaRPr lang="en-US" sz="1800" b="0" strike="noStrike" spc="-1">
              <a:latin typeface="Arial"/>
            </a:endParaRPr>
          </a:p>
          <a:p>
            <a:pPr>
              <a:lnSpc>
                <a:spcPct val="100000"/>
              </a:lnSpc>
              <a:spcBef>
                <a:spcPts val="300"/>
              </a:spcBef>
            </a:pPr>
            <a:r>
              <a:rPr lang="en-US" sz="1800" b="0" strike="noStrike" spc="-1">
                <a:solidFill>
                  <a:srgbClr val="FF0000"/>
                </a:solidFill>
                <a:latin typeface="Times New Roman"/>
              </a:rPr>
              <a:t>Example</a:t>
            </a:r>
            <a:endParaRPr lang="en-US" sz="1800" b="0" strike="noStrike" spc="-1">
              <a:latin typeface="Arial"/>
            </a:endParaRPr>
          </a:p>
          <a:p>
            <a:pPr marL="457200">
              <a:lnSpc>
                <a:spcPct val="100000"/>
              </a:lnSpc>
              <a:spcBef>
                <a:spcPts val="300"/>
              </a:spcBef>
            </a:pPr>
            <a:r>
              <a:rPr lang="en-US" sz="1800" b="0" strike="noStrike" spc="-1">
                <a:solidFill>
                  <a:srgbClr val="0000CD"/>
                </a:solidFill>
                <a:latin typeface="Times New Roman"/>
              </a:rPr>
              <a:t>import</a:t>
            </a:r>
            <a:r>
              <a:rPr lang="en-US" sz="1800" b="0" strike="noStrike" spc="-1">
                <a:solidFill>
                  <a:srgbClr val="000000"/>
                </a:solidFill>
                <a:latin typeface="Times New Roman"/>
              </a:rPr>
              <a:t> numpy </a:t>
            </a:r>
            <a:r>
              <a:rPr lang="en-US" sz="1800" b="0" strike="noStrike" spc="-1">
                <a:solidFill>
                  <a:srgbClr val="0000CD"/>
                </a:solidFill>
                <a:latin typeface="Times New Roman"/>
              </a:rPr>
              <a:t>as</a:t>
            </a:r>
            <a:r>
              <a:rPr lang="en-US" sz="1800" b="0" strike="noStrike" spc="-1">
                <a:solidFill>
                  <a:srgbClr val="000000"/>
                </a:solidFill>
                <a:latin typeface="Times New Roman"/>
              </a:rPr>
              <a:t> np </a:t>
            </a:r>
            <a:r>
              <a:t/>
            </a:r>
            <a:br/>
            <a:r>
              <a:t/>
            </a:r>
            <a:br/>
            <a:r>
              <a:rPr lang="en-US" sz="1800" b="0" strike="noStrike" spc="-1">
                <a:solidFill>
                  <a:srgbClr val="000000"/>
                </a:solidFill>
                <a:latin typeface="Times New Roman"/>
              </a:rPr>
              <a:t>arr = np.array([</a:t>
            </a:r>
            <a:r>
              <a:rPr lang="en-US" sz="1800" b="0" strike="noStrike" spc="-1">
                <a:solidFill>
                  <a:srgbClr val="FF0000"/>
                </a:solidFill>
                <a:latin typeface="Times New Roman"/>
              </a:rPr>
              <a:t>1</a:t>
            </a:r>
            <a:r>
              <a:rPr lang="en-US" sz="1800" b="0" strike="noStrike" spc="-1">
                <a:solidFill>
                  <a:srgbClr val="000000"/>
                </a:solidFill>
                <a:latin typeface="Times New Roman"/>
              </a:rPr>
              <a:t>, </a:t>
            </a:r>
            <a:r>
              <a:rPr lang="en-US" sz="1800" b="0" strike="noStrike" spc="-1">
                <a:solidFill>
                  <a:srgbClr val="FF0000"/>
                </a:solidFill>
                <a:latin typeface="Times New Roman"/>
              </a:rPr>
              <a:t>2</a:t>
            </a:r>
            <a:r>
              <a:rPr lang="en-US" sz="1800" b="0" strike="noStrike" spc="-1">
                <a:solidFill>
                  <a:srgbClr val="000000"/>
                </a:solidFill>
                <a:latin typeface="Times New Roman"/>
              </a:rPr>
              <a:t>, </a:t>
            </a:r>
            <a:r>
              <a:rPr lang="en-US" sz="1800" b="0" strike="noStrike" spc="-1">
                <a:solidFill>
                  <a:srgbClr val="FF0000"/>
                </a:solidFill>
                <a:latin typeface="Times New Roman"/>
              </a:rPr>
              <a:t>3</a:t>
            </a:r>
            <a:r>
              <a:rPr lang="en-US" sz="1800" b="0" strike="noStrike" spc="-1">
                <a:solidFill>
                  <a:srgbClr val="000000"/>
                </a:solidFill>
                <a:latin typeface="Times New Roman"/>
              </a:rPr>
              <a:t>, </a:t>
            </a:r>
            <a:r>
              <a:rPr lang="en-US" sz="1800" b="0" strike="noStrike" spc="-1">
                <a:solidFill>
                  <a:srgbClr val="FF0000"/>
                </a:solidFill>
                <a:latin typeface="Times New Roman"/>
              </a:rPr>
              <a:t>4</a:t>
            </a:r>
            <a:r>
              <a:rPr lang="en-US" sz="1800" b="0" strike="noStrike" spc="-1">
                <a:solidFill>
                  <a:srgbClr val="000000"/>
                </a:solidFill>
                <a:latin typeface="Times New Roman"/>
              </a:rPr>
              <a:t>, </a:t>
            </a:r>
            <a:r>
              <a:rPr lang="en-US" sz="1800" b="0" strike="noStrike" spc="-1">
                <a:solidFill>
                  <a:srgbClr val="FF0000"/>
                </a:solidFill>
                <a:latin typeface="Times New Roman"/>
              </a:rPr>
              <a:t>5</a:t>
            </a:r>
            <a:r>
              <a:rPr lang="en-US" sz="1800" b="0" strike="noStrike" spc="-1">
                <a:solidFill>
                  <a:srgbClr val="000000"/>
                </a:solidFill>
                <a:latin typeface="Times New Roman"/>
              </a:rPr>
              <a:t>])</a:t>
            </a:r>
            <a:r>
              <a:t/>
            </a:r>
            <a:br/>
            <a:r>
              <a:t/>
            </a:r>
            <a:br/>
            <a:r>
              <a:rPr lang="en-US" sz="1800" b="0" strike="noStrike" spc="-1">
                <a:solidFill>
                  <a:srgbClr val="0000CD"/>
                </a:solidFill>
                <a:latin typeface="Times New Roman"/>
              </a:rPr>
              <a:t>print</a:t>
            </a:r>
            <a:r>
              <a:rPr lang="en-US" sz="1800" b="0" strike="noStrike" spc="-1">
                <a:solidFill>
                  <a:srgbClr val="000000"/>
                </a:solidFill>
                <a:latin typeface="Times New Roman"/>
              </a:rPr>
              <a:t>(arr)</a:t>
            </a:r>
            <a:r>
              <a:t/>
            </a:r>
            <a:br/>
            <a:r>
              <a:t/>
            </a:r>
            <a:br/>
            <a:r>
              <a:rPr lang="en-US" sz="1800" b="0" strike="noStrike" spc="-1">
                <a:solidFill>
                  <a:srgbClr val="0000CD"/>
                </a:solidFill>
                <a:latin typeface="Times New Roman"/>
              </a:rPr>
              <a:t>print</a:t>
            </a:r>
            <a:r>
              <a:rPr lang="en-US" sz="1800" b="0" strike="noStrike" spc="-1">
                <a:solidFill>
                  <a:srgbClr val="000000"/>
                </a:solidFill>
                <a:latin typeface="Times New Roman"/>
              </a:rPr>
              <a:t>(</a:t>
            </a:r>
            <a:r>
              <a:rPr lang="en-US" sz="1800" b="0" strike="noStrike" spc="-1">
                <a:solidFill>
                  <a:srgbClr val="0000CD"/>
                </a:solidFill>
                <a:latin typeface="Times New Roman"/>
              </a:rPr>
              <a:t>type</a:t>
            </a:r>
            <a:r>
              <a:rPr lang="en-US" sz="1800" b="0" strike="noStrike" spc="-1">
                <a:solidFill>
                  <a:srgbClr val="000000"/>
                </a:solidFill>
                <a:latin typeface="Times New Roman"/>
              </a:rPr>
              <a:t>(arr))</a:t>
            </a:r>
            <a:endParaRPr lang="en-US" sz="1800" b="0" strike="noStrike" spc="-1">
              <a:latin typeface="Arial"/>
            </a:endParaRPr>
          </a:p>
          <a:p>
            <a:pPr>
              <a:lnSpc>
                <a:spcPct val="100000"/>
              </a:lnSpc>
              <a:spcBef>
                <a:spcPts val="300"/>
              </a:spcBef>
            </a:pPr>
            <a:r>
              <a:rPr lang="en-US" sz="1800" b="0" strike="noStrike" spc="-1">
                <a:solidFill>
                  <a:srgbClr val="000000"/>
                </a:solidFill>
                <a:latin typeface="Times New Roman"/>
              </a:rPr>
              <a:t>Answer:</a:t>
            </a:r>
            <a:endParaRPr lang="en-US" sz="1800" b="0" strike="noStrike" spc="-1">
              <a:latin typeface="Arial"/>
            </a:endParaRPr>
          </a:p>
          <a:p>
            <a:pPr marL="457200">
              <a:lnSpc>
                <a:spcPct val="100000"/>
              </a:lnSpc>
              <a:spcBef>
                <a:spcPts val="300"/>
              </a:spcBef>
            </a:pPr>
            <a:r>
              <a:rPr lang="en-US" sz="1800" b="0" strike="noStrike" spc="-1">
                <a:solidFill>
                  <a:srgbClr val="000000"/>
                </a:solidFill>
                <a:latin typeface="Calibri"/>
              </a:rPr>
              <a:t>[1 2 3 4 5] </a:t>
            </a:r>
            <a:endParaRPr lang="en-US" sz="1800" b="0" strike="noStrike" spc="-1">
              <a:latin typeface="Arial"/>
            </a:endParaRPr>
          </a:p>
          <a:p>
            <a:pPr marL="457200">
              <a:lnSpc>
                <a:spcPct val="100000"/>
              </a:lnSpc>
              <a:spcBef>
                <a:spcPts val="300"/>
              </a:spcBef>
            </a:pPr>
            <a:r>
              <a:rPr lang="en-US" sz="1800" b="0" strike="noStrike" spc="-1">
                <a:solidFill>
                  <a:srgbClr val="000000"/>
                </a:solidFill>
                <a:latin typeface="Calibri"/>
              </a:rPr>
              <a:t>&lt;class 'numpy.ndarray'&gt;</a:t>
            </a:r>
            <a:endParaRPr lang="en-US" sz="1800" b="0" strike="noStrike" spc="-1">
              <a:latin typeface="Arial"/>
            </a:endParaRPr>
          </a:p>
        </p:txBody>
      </p:sp>
    </p:spTree>
  </p:cSld>
  <p:clrMapOvr>
    <a:masterClrMapping/>
  </p:clrMapOvr>
  <mc:AlternateContent xmlns:mc="http://schemas.openxmlformats.org/markup-compatibility/2006">
    <mc:Choice xmlns:p15="http://schemas.microsoft.com/office/powerpoint/2012/main" xmlns:p14="http://schemas.microsoft.com/office/powerpoint/2010/main" xmlns="" Requires="p14">
      <p:transition spd="slow" p14:dur="2000"/>
    </mc:Choice>
    <mc:Fallback>
      <p:transition spd="slow"/>
    </mc:Fallback>
  </mc:AlternateContent>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4" name="CustomShape 1"/>
          <p:cNvSpPr/>
          <p:nvPr/>
        </p:nvSpPr>
        <p:spPr>
          <a:xfrm>
            <a:off x="533520" y="361800"/>
            <a:ext cx="8381520" cy="3883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spcBef>
                <a:spcPts val="1199"/>
              </a:spcBef>
            </a:pPr>
            <a:r>
              <a:rPr lang="en-US" sz="1800" b="0" strike="noStrike" spc="-1">
                <a:solidFill>
                  <a:srgbClr val="C00000"/>
                </a:solidFill>
                <a:latin typeface="Times New Roman"/>
              </a:rPr>
              <a:t>Dimensions in Arrays</a:t>
            </a:r>
            <a:endParaRPr lang="en-US" sz="1800" b="0" strike="noStrike" spc="-1">
              <a:latin typeface="Arial"/>
            </a:endParaRPr>
          </a:p>
          <a:p>
            <a:pPr>
              <a:lnSpc>
                <a:spcPct val="100000"/>
              </a:lnSpc>
              <a:spcBef>
                <a:spcPts val="1199"/>
              </a:spcBef>
            </a:pPr>
            <a:r>
              <a:rPr lang="en-US" sz="1800" b="0" strike="noStrike" spc="-1">
                <a:solidFill>
                  <a:srgbClr val="000000"/>
                </a:solidFill>
                <a:latin typeface="Times New Roman"/>
              </a:rPr>
              <a:t>A dimension in arrays is one level of array depth (nested arrays).</a:t>
            </a:r>
            <a:endParaRPr lang="en-US" sz="1800" b="0" strike="noStrike" spc="-1">
              <a:latin typeface="Arial"/>
            </a:endParaRPr>
          </a:p>
          <a:p>
            <a:pPr>
              <a:lnSpc>
                <a:spcPct val="100000"/>
              </a:lnSpc>
              <a:spcBef>
                <a:spcPts val="1199"/>
              </a:spcBef>
            </a:pPr>
            <a:r>
              <a:rPr lang="en-US" sz="1800" b="1" strike="noStrike" spc="-1">
                <a:solidFill>
                  <a:srgbClr val="000000"/>
                </a:solidFill>
                <a:latin typeface="Times New Roman"/>
              </a:rPr>
              <a:t>nested array:</a:t>
            </a:r>
            <a:r>
              <a:rPr lang="en-US" sz="1800" b="0" strike="noStrike" spc="-1">
                <a:solidFill>
                  <a:srgbClr val="000000"/>
                </a:solidFill>
                <a:latin typeface="Times New Roman"/>
              </a:rPr>
              <a:t> are arrays that have arrays as their elements.</a:t>
            </a:r>
            <a:endParaRPr lang="en-US" sz="1800" b="0" strike="noStrike" spc="-1">
              <a:latin typeface="Arial"/>
            </a:endParaRPr>
          </a:p>
          <a:p>
            <a:pPr>
              <a:lnSpc>
                <a:spcPct val="100000"/>
              </a:lnSpc>
              <a:spcBef>
                <a:spcPts val="1199"/>
              </a:spcBef>
            </a:pPr>
            <a:r>
              <a:rPr lang="en-US" sz="1800" b="0" strike="noStrike" spc="-1">
                <a:solidFill>
                  <a:srgbClr val="C00000"/>
                </a:solidFill>
                <a:latin typeface="Times New Roman"/>
              </a:rPr>
              <a:t>0-D Arrays</a:t>
            </a:r>
            <a:endParaRPr lang="en-US" sz="1800" b="0" strike="noStrike" spc="-1">
              <a:latin typeface="Arial"/>
            </a:endParaRPr>
          </a:p>
          <a:p>
            <a:pPr>
              <a:lnSpc>
                <a:spcPct val="100000"/>
              </a:lnSpc>
              <a:spcBef>
                <a:spcPts val="1199"/>
              </a:spcBef>
            </a:pPr>
            <a:r>
              <a:rPr lang="en-US" sz="1800" b="0" strike="noStrike" spc="-1">
                <a:solidFill>
                  <a:srgbClr val="000000"/>
                </a:solidFill>
                <a:latin typeface="Times New Roman"/>
              </a:rPr>
              <a:t>0-D arrays, or Scalars, are the elements in an array. Each value in an array is a 0-D array.</a:t>
            </a:r>
            <a:endParaRPr lang="en-US" sz="1800" b="0" strike="noStrike" spc="-1">
              <a:latin typeface="Arial"/>
            </a:endParaRPr>
          </a:p>
          <a:p>
            <a:pPr>
              <a:lnSpc>
                <a:spcPct val="100000"/>
              </a:lnSpc>
              <a:spcBef>
                <a:spcPts val="1199"/>
              </a:spcBef>
            </a:pPr>
            <a:r>
              <a:rPr lang="en-US" sz="1800" b="0" strike="noStrike" spc="-1">
                <a:solidFill>
                  <a:srgbClr val="FF0000"/>
                </a:solidFill>
                <a:latin typeface="Times New Roman"/>
              </a:rPr>
              <a:t>Example: </a:t>
            </a:r>
            <a:r>
              <a:rPr lang="en-US" sz="1800" b="0" strike="noStrike" spc="-1">
                <a:solidFill>
                  <a:srgbClr val="000000"/>
                </a:solidFill>
                <a:latin typeface="Times New Roman"/>
              </a:rPr>
              <a:t>Create a 0-D array with value 42</a:t>
            </a:r>
            <a:endParaRPr lang="en-US" sz="1800" b="0" strike="noStrike" spc="-1">
              <a:latin typeface="Arial"/>
            </a:endParaRPr>
          </a:p>
          <a:p>
            <a:pPr marL="457200">
              <a:lnSpc>
                <a:spcPct val="150000"/>
              </a:lnSpc>
              <a:spcBef>
                <a:spcPts val="1199"/>
              </a:spcBef>
            </a:pPr>
            <a:r>
              <a:rPr lang="en-US" sz="1800" b="0" strike="noStrike" spc="-1">
                <a:solidFill>
                  <a:srgbClr val="0000CD"/>
                </a:solidFill>
                <a:latin typeface="Times New Roman"/>
              </a:rPr>
              <a:t>import</a:t>
            </a:r>
            <a:r>
              <a:rPr lang="en-US" sz="1800" b="0" strike="noStrike" spc="-1">
                <a:solidFill>
                  <a:srgbClr val="000000"/>
                </a:solidFill>
                <a:latin typeface="Times New Roman"/>
              </a:rPr>
              <a:t> numpy </a:t>
            </a:r>
            <a:r>
              <a:rPr lang="en-US" sz="1800" b="0" strike="noStrike" spc="-1">
                <a:solidFill>
                  <a:srgbClr val="0000CD"/>
                </a:solidFill>
                <a:latin typeface="Times New Roman"/>
              </a:rPr>
              <a:t>as</a:t>
            </a:r>
            <a:r>
              <a:rPr lang="en-US" sz="1800" b="0" strike="noStrike" spc="-1">
                <a:solidFill>
                  <a:srgbClr val="000000"/>
                </a:solidFill>
                <a:latin typeface="Times New Roman"/>
              </a:rPr>
              <a:t> np</a:t>
            </a:r>
            <a:r>
              <a:t/>
            </a:r>
            <a:br/>
            <a:r>
              <a:rPr lang="en-US" sz="1800" b="0" strike="noStrike" spc="-1">
                <a:solidFill>
                  <a:srgbClr val="000000"/>
                </a:solidFill>
                <a:latin typeface="Times New Roman"/>
              </a:rPr>
              <a:t>arr = np.array(</a:t>
            </a:r>
            <a:r>
              <a:rPr lang="en-US" sz="1800" b="0" strike="noStrike" spc="-1">
                <a:solidFill>
                  <a:srgbClr val="FF0000"/>
                </a:solidFill>
                <a:latin typeface="Times New Roman"/>
              </a:rPr>
              <a:t>42</a:t>
            </a:r>
            <a:r>
              <a:rPr lang="en-US" sz="1800" b="0" strike="noStrike" spc="-1">
                <a:solidFill>
                  <a:srgbClr val="000000"/>
                </a:solidFill>
                <a:latin typeface="Times New Roman"/>
              </a:rPr>
              <a:t>)</a:t>
            </a:r>
            <a:r>
              <a:t/>
            </a:r>
            <a:br/>
            <a:r>
              <a:rPr lang="en-US" sz="1800" b="0" strike="noStrike" spc="-1">
                <a:solidFill>
                  <a:srgbClr val="0000CD"/>
                </a:solidFill>
                <a:latin typeface="Times New Roman"/>
              </a:rPr>
              <a:t>print</a:t>
            </a:r>
            <a:r>
              <a:rPr lang="en-US" sz="1800" b="0" strike="noStrike" spc="-1">
                <a:solidFill>
                  <a:srgbClr val="000000"/>
                </a:solidFill>
                <a:latin typeface="Times New Roman"/>
              </a:rPr>
              <a:t>(arr) </a:t>
            </a:r>
            <a:endParaRPr lang="en-US" sz="1800" b="0" strike="noStrike" spc="-1">
              <a:latin typeface="Arial"/>
            </a:endParaRPr>
          </a:p>
        </p:txBody>
      </p:sp>
    </p:spTree>
  </p:cSld>
  <p:clrMapOvr>
    <a:masterClrMapping/>
  </p:clrMapOvr>
  <mc:AlternateContent xmlns:mc="http://schemas.openxmlformats.org/markup-compatibility/2006">
    <mc:Choice xmlns:p15="http://schemas.microsoft.com/office/powerpoint/2012/main" xmlns:p14="http://schemas.microsoft.com/office/powerpoint/2010/main" xmlns="" Requires="p14">
      <p:transition spd="slow" p14:dur="2000"/>
    </mc:Choice>
    <mc:Fallback>
      <p:transition spd="slow"/>
    </mc:Fallback>
  </mc:AlternateContent>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 name="CustomShape 1"/>
          <p:cNvSpPr/>
          <p:nvPr/>
        </p:nvSpPr>
        <p:spPr>
          <a:xfrm>
            <a:off x="914400" y="586440"/>
            <a:ext cx="7772040" cy="3853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spcBef>
                <a:spcPts val="1199"/>
              </a:spcBef>
            </a:pPr>
            <a:r>
              <a:rPr lang="en-US" sz="1800" b="0" strike="noStrike" spc="-1">
                <a:solidFill>
                  <a:srgbClr val="C00000"/>
                </a:solidFill>
                <a:latin typeface="Times New Roman"/>
              </a:rPr>
              <a:t>1-D Arrays</a:t>
            </a:r>
            <a:endParaRPr lang="en-US" sz="1800" b="0" strike="noStrike" spc="-1">
              <a:latin typeface="Arial"/>
            </a:endParaRPr>
          </a:p>
          <a:p>
            <a:pPr>
              <a:lnSpc>
                <a:spcPct val="100000"/>
              </a:lnSpc>
              <a:spcBef>
                <a:spcPts val="1199"/>
              </a:spcBef>
            </a:pPr>
            <a:r>
              <a:rPr lang="en-US" sz="1800" b="0" strike="noStrike" spc="-1">
                <a:solidFill>
                  <a:srgbClr val="000000"/>
                </a:solidFill>
                <a:latin typeface="Times New Roman"/>
              </a:rPr>
              <a:t>An array that has 0-D arrays as its elements is called uni-dimensional or 1-D array.</a:t>
            </a:r>
            <a:endParaRPr lang="en-US" sz="1800" b="0" strike="noStrike" spc="-1">
              <a:latin typeface="Arial"/>
            </a:endParaRPr>
          </a:p>
          <a:p>
            <a:pPr>
              <a:lnSpc>
                <a:spcPct val="100000"/>
              </a:lnSpc>
              <a:spcBef>
                <a:spcPts val="1199"/>
              </a:spcBef>
            </a:pPr>
            <a:r>
              <a:rPr lang="en-US" sz="1800" b="0" strike="noStrike" spc="-1">
                <a:solidFill>
                  <a:srgbClr val="000000"/>
                </a:solidFill>
                <a:latin typeface="Times New Roman"/>
              </a:rPr>
              <a:t>These are the most common and basic arrays.</a:t>
            </a:r>
            <a:endParaRPr lang="en-US" sz="1800" b="0" strike="noStrike" spc="-1">
              <a:latin typeface="Arial"/>
            </a:endParaRPr>
          </a:p>
          <a:p>
            <a:pPr>
              <a:lnSpc>
                <a:spcPct val="100000"/>
              </a:lnSpc>
              <a:spcBef>
                <a:spcPts val="1199"/>
              </a:spcBef>
            </a:pPr>
            <a:r>
              <a:rPr lang="en-US" sz="1800" b="0" strike="noStrike" spc="-1">
                <a:solidFill>
                  <a:srgbClr val="FF0000"/>
                </a:solidFill>
                <a:latin typeface="Times New Roman"/>
              </a:rPr>
              <a:t>Example:</a:t>
            </a:r>
            <a:r>
              <a:rPr lang="en-US" sz="1800" b="0" strike="noStrike" spc="-1">
                <a:solidFill>
                  <a:srgbClr val="000000"/>
                </a:solidFill>
                <a:latin typeface="Times New Roman"/>
              </a:rPr>
              <a:t> Create a 1-D array containing the values 1,2,3,4,5</a:t>
            </a:r>
            <a:endParaRPr lang="en-US" sz="1800" b="0" strike="noStrike" spc="-1">
              <a:latin typeface="Arial"/>
            </a:endParaRPr>
          </a:p>
          <a:p>
            <a:pPr marL="457200">
              <a:lnSpc>
                <a:spcPct val="150000"/>
              </a:lnSpc>
              <a:spcBef>
                <a:spcPts val="1199"/>
              </a:spcBef>
            </a:pPr>
            <a:r>
              <a:rPr lang="en-US" sz="1800" b="0" strike="noStrike" spc="-1">
                <a:solidFill>
                  <a:srgbClr val="0000CD"/>
                </a:solidFill>
                <a:latin typeface="Times New Roman"/>
              </a:rPr>
              <a:t>import</a:t>
            </a:r>
            <a:r>
              <a:rPr lang="en-US" sz="1800" b="0" strike="noStrike" spc="-1">
                <a:solidFill>
                  <a:srgbClr val="000000"/>
                </a:solidFill>
                <a:latin typeface="Times New Roman"/>
              </a:rPr>
              <a:t> numpy </a:t>
            </a:r>
            <a:r>
              <a:rPr lang="en-US" sz="1800" b="0" strike="noStrike" spc="-1">
                <a:solidFill>
                  <a:srgbClr val="0000CD"/>
                </a:solidFill>
                <a:latin typeface="Times New Roman"/>
              </a:rPr>
              <a:t>as</a:t>
            </a:r>
            <a:r>
              <a:rPr lang="en-US" sz="1800" b="0" strike="noStrike" spc="-1">
                <a:solidFill>
                  <a:srgbClr val="000000"/>
                </a:solidFill>
                <a:latin typeface="Times New Roman"/>
              </a:rPr>
              <a:t> np</a:t>
            </a:r>
            <a:r>
              <a:t/>
            </a:r>
            <a:br/>
            <a:r>
              <a:rPr lang="en-US" sz="1800" b="0" strike="noStrike" spc="-1">
                <a:solidFill>
                  <a:srgbClr val="000000"/>
                </a:solidFill>
                <a:latin typeface="Times New Roman"/>
              </a:rPr>
              <a:t>arr = np.array([</a:t>
            </a:r>
            <a:r>
              <a:rPr lang="en-US" sz="1800" b="0" strike="noStrike" spc="-1">
                <a:solidFill>
                  <a:srgbClr val="FF0000"/>
                </a:solidFill>
                <a:latin typeface="Times New Roman"/>
              </a:rPr>
              <a:t>1</a:t>
            </a:r>
            <a:r>
              <a:rPr lang="en-US" sz="1800" b="0" strike="noStrike" spc="-1">
                <a:solidFill>
                  <a:srgbClr val="000000"/>
                </a:solidFill>
                <a:latin typeface="Times New Roman"/>
              </a:rPr>
              <a:t>, </a:t>
            </a:r>
            <a:r>
              <a:rPr lang="en-US" sz="1800" b="0" strike="noStrike" spc="-1">
                <a:solidFill>
                  <a:srgbClr val="FF0000"/>
                </a:solidFill>
                <a:latin typeface="Times New Roman"/>
              </a:rPr>
              <a:t>2</a:t>
            </a:r>
            <a:r>
              <a:rPr lang="en-US" sz="1800" b="0" strike="noStrike" spc="-1">
                <a:solidFill>
                  <a:srgbClr val="000000"/>
                </a:solidFill>
                <a:latin typeface="Times New Roman"/>
              </a:rPr>
              <a:t>, </a:t>
            </a:r>
            <a:r>
              <a:rPr lang="en-US" sz="1800" b="0" strike="noStrike" spc="-1">
                <a:solidFill>
                  <a:srgbClr val="FF0000"/>
                </a:solidFill>
                <a:latin typeface="Times New Roman"/>
              </a:rPr>
              <a:t>3</a:t>
            </a:r>
            <a:r>
              <a:rPr lang="en-US" sz="1800" b="0" strike="noStrike" spc="-1">
                <a:solidFill>
                  <a:srgbClr val="000000"/>
                </a:solidFill>
                <a:latin typeface="Times New Roman"/>
              </a:rPr>
              <a:t>, </a:t>
            </a:r>
            <a:r>
              <a:rPr lang="en-US" sz="1800" b="0" strike="noStrike" spc="-1">
                <a:solidFill>
                  <a:srgbClr val="FF0000"/>
                </a:solidFill>
                <a:latin typeface="Times New Roman"/>
              </a:rPr>
              <a:t>4</a:t>
            </a:r>
            <a:r>
              <a:rPr lang="en-US" sz="1800" b="0" strike="noStrike" spc="-1">
                <a:solidFill>
                  <a:srgbClr val="000000"/>
                </a:solidFill>
                <a:latin typeface="Times New Roman"/>
              </a:rPr>
              <a:t>, </a:t>
            </a:r>
            <a:r>
              <a:rPr lang="en-US" sz="1800" b="0" strike="noStrike" spc="-1">
                <a:solidFill>
                  <a:srgbClr val="FF0000"/>
                </a:solidFill>
                <a:latin typeface="Times New Roman"/>
              </a:rPr>
              <a:t>5</a:t>
            </a:r>
            <a:r>
              <a:rPr lang="en-US" sz="1800" b="0" strike="noStrike" spc="-1">
                <a:solidFill>
                  <a:srgbClr val="000000"/>
                </a:solidFill>
                <a:latin typeface="Times New Roman"/>
              </a:rPr>
              <a:t>])</a:t>
            </a:r>
            <a:r>
              <a:t/>
            </a:r>
            <a:br/>
            <a:r>
              <a:rPr lang="en-US" sz="1800" b="0" strike="noStrike" spc="-1">
                <a:solidFill>
                  <a:srgbClr val="0000CD"/>
                </a:solidFill>
                <a:latin typeface="Times New Roman"/>
              </a:rPr>
              <a:t>print</a:t>
            </a:r>
            <a:r>
              <a:rPr lang="en-US" sz="1800" b="0" strike="noStrike" spc="-1">
                <a:solidFill>
                  <a:srgbClr val="000000"/>
                </a:solidFill>
                <a:latin typeface="Times New Roman"/>
              </a:rPr>
              <a:t>(arr) </a:t>
            </a:r>
            <a:endParaRPr lang="en-US" sz="1800" b="0" strike="noStrike" spc="-1">
              <a:latin typeface="Arial"/>
            </a:endParaRPr>
          </a:p>
          <a:p>
            <a:pPr>
              <a:lnSpc>
                <a:spcPct val="100000"/>
              </a:lnSpc>
            </a:pPr>
            <a:r>
              <a:t/>
            </a:r>
            <a:br/>
            <a:endParaRPr lang="en-US" sz="1800" b="0" strike="noStrike" spc="-1">
              <a:latin typeface="Arial"/>
            </a:endParaRPr>
          </a:p>
        </p:txBody>
      </p:sp>
    </p:spTree>
  </p:cSld>
  <p:clrMapOvr>
    <a:masterClrMapping/>
  </p:clrMapOvr>
  <mc:AlternateContent xmlns:mc="http://schemas.openxmlformats.org/markup-compatibility/2006">
    <mc:Choice xmlns:p15="http://schemas.microsoft.com/office/powerpoint/2012/main" xmlns:p14="http://schemas.microsoft.com/office/powerpoint/2010/main" xmlns="" Requires="p14">
      <p:transition spd="slow" p14:dur="2000"/>
    </mc:Choice>
    <mc:Fallback>
      <p:transition spd="slow"/>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CustomShape 1"/>
          <p:cNvSpPr/>
          <p:nvPr/>
        </p:nvSpPr>
        <p:spPr>
          <a:xfrm>
            <a:off x="0" y="72000"/>
            <a:ext cx="9143640" cy="656280"/>
          </a:xfrm>
          <a:custGeom>
            <a:avLst/>
            <a:gdLst/>
            <a:ahLst/>
            <a:cxnLst/>
            <a:rect l="l" t="t" r="r" b="b"/>
            <a:pathLst>
              <a:path w="9144000" h="656590">
                <a:moveTo>
                  <a:pt x="0" y="656399"/>
                </a:moveTo>
                <a:lnTo>
                  <a:pt x="9143999" y="656399"/>
                </a:lnTo>
                <a:lnTo>
                  <a:pt x="9143999" y="0"/>
                </a:lnTo>
                <a:lnTo>
                  <a:pt x="0" y="0"/>
                </a:lnTo>
                <a:lnTo>
                  <a:pt x="0" y="656399"/>
                </a:lnTo>
                <a:close/>
              </a:path>
            </a:pathLst>
          </a:custGeom>
          <a:solidFill>
            <a:srgbClr val="0C343D"/>
          </a:solidFill>
          <a:ln>
            <a:noFill/>
          </a:ln>
        </p:spPr>
        <p:style>
          <a:lnRef idx="0">
            <a:scrgbClr r="0" g="0" b="0"/>
          </a:lnRef>
          <a:fillRef idx="0">
            <a:scrgbClr r="0" g="0" b="0"/>
          </a:fillRef>
          <a:effectRef idx="0">
            <a:scrgbClr r="0" g="0" b="0"/>
          </a:effectRef>
          <a:fontRef idx="minor"/>
        </p:style>
      </p:sp>
      <p:sp>
        <p:nvSpPr>
          <p:cNvPr id="235" name="CustomShape 2"/>
          <p:cNvSpPr/>
          <p:nvPr/>
        </p:nvSpPr>
        <p:spPr>
          <a:xfrm>
            <a:off x="0" y="666720"/>
            <a:ext cx="9143640" cy="4487040"/>
          </a:xfrm>
          <a:custGeom>
            <a:avLst/>
            <a:gdLst/>
            <a:ahLst/>
            <a:cxnLst/>
            <a:rect l="l" t="t" r="r" b="b"/>
            <a:pathLst>
              <a:path w="9144000" h="4487545">
                <a:moveTo>
                  <a:pt x="0" y="4487099"/>
                </a:moveTo>
                <a:lnTo>
                  <a:pt x="9143999" y="4487099"/>
                </a:lnTo>
                <a:lnTo>
                  <a:pt x="9143999" y="0"/>
                </a:lnTo>
                <a:lnTo>
                  <a:pt x="0" y="0"/>
                </a:lnTo>
                <a:lnTo>
                  <a:pt x="0" y="4487099"/>
                </a:lnTo>
                <a:close/>
              </a:path>
            </a:pathLst>
          </a:custGeom>
          <a:solidFill>
            <a:srgbClr val="FAFAFA"/>
          </a:solidFill>
          <a:ln>
            <a:noFill/>
          </a:ln>
        </p:spPr>
        <p:style>
          <a:lnRef idx="0">
            <a:scrgbClr r="0" g="0" b="0"/>
          </a:lnRef>
          <a:fillRef idx="0">
            <a:scrgbClr r="0" g="0" b="0"/>
          </a:fillRef>
          <a:effectRef idx="0">
            <a:scrgbClr r="0" g="0" b="0"/>
          </a:effectRef>
          <a:fontRef idx="minor"/>
        </p:style>
      </p:sp>
      <p:sp>
        <p:nvSpPr>
          <p:cNvPr id="236" name="CustomShape 3"/>
          <p:cNvSpPr/>
          <p:nvPr/>
        </p:nvSpPr>
        <p:spPr>
          <a:xfrm>
            <a:off x="0" y="656280"/>
            <a:ext cx="9143640" cy="108360"/>
          </a:xfrm>
          <a:prstGeom prst="rect">
            <a:avLst/>
          </a:prstGeom>
          <a:blipFill rotWithShape="0">
            <a:blip r:embed="rId2"/>
            <a:stretch>
              <a:fillRect/>
            </a:stretch>
          </a:blipFill>
          <a:ln>
            <a:noFill/>
          </a:ln>
        </p:spPr>
        <p:style>
          <a:lnRef idx="0">
            <a:scrgbClr r="0" g="0" b="0"/>
          </a:lnRef>
          <a:fillRef idx="0">
            <a:scrgbClr r="0" g="0" b="0"/>
          </a:fillRef>
          <a:effectRef idx="0">
            <a:scrgbClr r="0" g="0" b="0"/>
          </a:effectRef>
          <a:fontRef idx="minor"/>
        </p:style>
      </p:sp>
      <p:sp>
        <p:nvSpPr>
          <p:cNvPr id="237" name="TextShape 4"/>
          <p:cNvSpPr txBox="1"/>
          <p:nvPr/>
        </p:nvSpPr>
        <p:spPr>
          <a:xfrm>
            <a:off x="171360" y="101880"/>
            <a:ext cx="4492080" cy="871560"/>
          </a:xfrm>
          <a:prstGeom prst="rect">
            <a:avLst/>
          </a:prstGeom>
          <a:noFill/>
          <a:ln>
            <a:noFill/>
          </a:ln>
        </p:spPr>
        <p:txBody>
          <a:bodyPr lIns="0" tIns="12600" rIns="0" bIns="0">
            <a:spAutoFit/>
          </a:bodyPr>
          <a:lstStyle/>
          <a:p>
            <a:pPr marL="12600">
              <a:lnSpc>
                <a:spcPct val="100000"/>
              </a:lnSpc>
              <a:spcBef>
                <a:spcPts val="99"/>
              </a:spcBef>
            </a:pPr>
            <a:r>
              <a:rPr lang="en-US" sz="2500" b="1" strike="noStrike" spc="-97">
                <a:solidFill>
                  <a:srgbClr val="FFFFFF"/>
                </a:solidFill>
                <a:latin typeface="Arial"/>
              </a:rPr>
              <a:t>Companies </a:t>
            </a:r>
            <a:r>
              <a:rPr lang="en-US" sz="2500" b="1" strike="noStrike" spc="-46">
                <a:solidFill>
                  <a:srgbClr val="FFFFFF"/>
                </a:solidFill>
                <a:latin typeface="Arial"/>
              </a:rPr>
              <a:t>that </a:t>
            </a:r>
            <a:r>
              <a:rPr lang="en-US" sz="2500" b="1" strike="noStrike" spc="-100">
                <a:solidFill>
                  <a:srgbClr val="FFFFFF"/>
                </a:solidFill>
                <a:latin typeface="Arial"/>
              </a:rPr>
              <a:t>uses</a:t>
            </a:r>
            <a:r>
              <a:rPr lang="en-US" sz="2500" b="1" strike="noStrike" spc="-145">
                <a:solidFill>
                  <a:srgbClr val="FFFFFF"/>
                </a:solidFill>
                <a:latin typeface="Arial"/>
              </a:rPr>
              <a:t> </a:t>
            </a:r>
            <a:r>
              <a:rPr lang="en-US" sz="2500" b="1" strike="noStrike" spc="-97">
                <a:solidFill>
                  <a:srgbClr val="FFFFFF"/>
                </a:solidFill>
                <a:latin typeface="Arial"/>
              </a:rPr>
              <a:t>Python</a:t>
            </a:r>
            <a:endParaRPr lang="en-US" sz="2500" b="0" strike="noStrike" spc="-1">
              <a:solidFill>
                <a:srgbClr val="000000"/>
              </a:solidFill>
              <a:latin typeface="Calibri"/>
            </a:endParaRPr>
          </a:p>
        </p:txBody>
      </p:sp>
      <p:sp>
        <p:nvSpPr>
          <p:cNvPr id="238" name="CustomShape 5"/>
          <p:cNvSpPr/>
          <p:nvPr/>
        </p:nvSpPr>
        <p:spPr>
          <a:xfrm>
            <a:off x="1923840" y="3584880"/>
            <a:ext cx="1631880" cy="1558080"/>
          </a:xfrm>
          <a:prstGeom prst="rect">
            <a:avLst/>
          </a:prstGeom>
          <a:blipFill rotWithShape="0">
            <a:blip r:embed="rId3"/>
            <a:stretch>
              <a:fillRect/>
            </a:stretch>
          </a:blipFill>
          <a:ln>
            <a:noFill/>
          </a:ln>
        </p:spPr>
        <p:style>
          <a:lnRef idx="0">
            <a:scrgbClr r="0" g="0" b="0"/>
          </a:lnRef>
          <a:fillRef idx="0">
            <a:scrgbClr r="0" g="0" b="0"/>
          </a:fillRef>
          <a:effectRef idx="0">
            <a:scrgbClr r="0" g="0" b="0"/>
          </a:effectRef>
          <a:fontRef idx="minor"/>
        </p:style>
      </p:sp>
      <p:sp>
        <p:nvSpPr>
          <p:cNvPr id="239" name="CustomShape 6"/>
          <p:cNvSpPr/>
          <p:nvPr/>
        </p:nvSpPr>
        <p:spPr>
          <a:xfrm>
            <a:off x="621360" y="1667520"/>
            <a:ext cx="1284840" cy="1284840"/>
          </a:xfrm>
          <a:prstGeom prst="rect">
            <a:avLst/>
          </a:prstGeom>
          <a:blipFill rotWithShape="0">
            <a:blip r:embed="rId4"/>
            <a:stretch>
              <a:fillRect/>
            </a:stretch>
          </a:blipFill>
          <a:ln>
            <a:noFill/>
          </a:ln>
        </p:spPr>
        <p:style>
          <a:lnRef idx="0">
            <a:scrgbClr r="0" g="0" b="0"/>
          </a:lnRef>
          <a:fillRef idx="0">
            <a:scrgbClr r="0" g="0" b="0"/>
          </a:fillRef>
          <a:effectRef idx="0">
            <a:scrgbClr r="0" g="0" b="0"/>
          </a:effectRef>
          <a:fontRef idx="minor"/>
        </p:style>
      </p:sp>
      <p:sp>
        <p:nvSpPr>
          <p:cNvPr id="240" name="CustomShape 7"/>
          <p:cNvSpPr/>
          <p:nvPr/>
        </p:nvSpPr>
        <p:spPr>
          <a:xfrm>
            <a:off x="2345040" y="1699200"/>
            <a:ext cx="5303160" cy="1886400"/>
          </a:xfrm>
          <a:prstGeom prst="rect">
            <a:avLst/>
          </a:prstGeom>
          <a:blipFill rotWithShape="0">
            <a:blip r:embed="rId5" cstate="print"/>
            <a:stretch>
              <a:fillRect/>
            </a:stretch>
          </a:blipFill>
          <a:ln>
            <a:noFill/>
          </a:ln>
        </p:spPr>
        <p:style>
          <a:lnRef idx="0">
            <a:scrgbClr r="0" g="0" b="0"/>
          </a:lnRef>
          <a:fillRef idx="0">
            <a:scrgbClr r="0" g="0" b="0"/>
          </a:fillRef>
          <a:effectRef idx="0">
            <a:scrgbClr r="0" g="0" b="0"/>
          </a:effectRef>
          <a:fontRef idx="minor"/>
        </p:style>
      </p:sp>
      <p:sp>
        <p:nvSpPr>
          <p:cNvPr id="241" name="CustomShape 8"/>
          <p:cNvSpPr/>
          <p:nvPr/>
        </p:nvSpPr>
        <p:spPr>
          <a:xfrm>
            <a:off x="479160" y="3660480"/>
            <a:ext cx="1343880" cy="1343880"/>
          </a:xfrm>
          <a:prstGeom prst="rect">
            <a:avLst/>
          </a:prstGeom>
          <a:blipFill rotWithShape="0">
            <a:blip r:embed="rId6" cstate="print"/>
            <a:stretch>
              <a:fillRect/>
            </a:stretch>
          </a:blipFill>
          <a:ln>
            <a:noFill/>
          </a:ln>
        </p:spPr>
        <p:style>
          <a:lnRef idx="0">
            <a:scrgbClr r="0" g="0" b="0"/>
          </a:lnRef>
          <a:fillRef idx="0">
            <a:scrgbClr r="0" g="0" b="0"/>
          </a:fillRef>
          <a:effectRef idx="0">
            <a:scrgbClr r="0" g="0" b="0"/>
          </a:effectRef>
          <a:fontRef idx="minor"/>
        </p:style>
      </p:sp>
      <p:sp>
        <p:nvSpPr>
          <p:cNvPr id="242" name="CustomShape 9"/>
          <p:cNvSpPr/>
          <p:nvPr/>
        </p:nvSpPr>
        <p:spPr>
          <a:xfrm>
            <a:off x="5912280" y="883800"/>
            <a:ext cx="2282400" cy="1135080"/>
          </a:xfrm>
          <a:prstGeom prst="rect">
            <a:avLst/>
          </a:prstGeom>
          <a:blipFill rotWithShape="0">
            <a:blip r:embed="rId7" cstate="print"/>
            <a:stretch>
              <a:fillRect/>
            </a:stretch>
          </a:blipFill>
          <a:ln>
            <a:noFill/>
          </a:ln>
        </p:spPr>
        <p:style>
          <a:lnRef idx="0">
            <a:scrgbClr r="0" g="0" b="0"/>
          </a:lnRef>
          <a:fillRef idx="0">
            <a:scrgbClr r="0" g="0" b="0"/>
          </a:fillRef>
          <a:effectRef idx="0">
            <a:scrgbClr r="0" g="0" b="0"/>
          </a:effectRef>
          <a:fontRef idx="minor"/>
        </p:style>
      </p:sp>
      <p:sp>
        <p:nvSpPr>
          <p:cNvPr id="243" name="CustomShape 10"/>
          <p:cNvSpPr/>
          <p:nvPr/>
        </p:nvSpPr>
        <p:spPr>
          <a:xfrm>
            <a:off x="3665520" y="3953160"/>
            <a:ext cx="3196800" cy="863640"/>
          </a:xfrm>
          <a:prstGeom prst="rect">
            <a:avLst/>
          </a:prstGeom>
          <a:blipFill rotWithShape="0">
            <a:blip r:embed="rId8" cstate="print"/>
            <a:stretch>
              <a:fillRect/>
            </a:stretch>
          </a:blipFill>
          <a:ln>
            <a:noFill/>
          </a:ln>
        </p:spPr>
        <p:style>
          <a:lnRef idx="0">
            <a:scrgbClr r="0" g="0" b="0"/>
          </a:lnRef>
          <a:fillRef idx="0">
            <a:scrgbClr r="0" g="0" b="0"/>
          </a:fillRef>
          <a:effectRef idx="0">
            <a:scrgbClr r="0" g="0" b="0"/>
          </a:effectRef>
          <a:fontRef idx="minor"/>
        </p:style>
      </p:sp>
      <p:sp>
        <p:nvSpPr>
          <p:cNvPr id="244" name="CustomShape 11"/>
          <p:cNvSpPr/>
          <p:nvPr/>
        </p:nvSpPr>
        <p:spPr>
          <a:xfrm>
            <a:off x="3416760" y="3274200"/>
            <a:ext cx="1905120" cy="443520"/>
          </a:xfrm>
          <a:prstGeom prst="rect">
            <a:avLst/>
          </a:prstGeom>
          <a:blipFill rotWithShape="0">
            <a:blip r:embed="rId9" cstate="print"/>
            <a:stretch>
              <a:fillRect/>
            </a:stretch>
          </a:blipFill>
          <a:ln>
            <a:noFill/>
          </a:ln>
        </p:spPr>
        <p:style>
          <a:lnRef idx="0">
            <a:scrgbClr r="0" g="0" b="0"/>
          </a:lnRef>
          <a:fillRef idx="0">
            <a:scrgbClr r="0" g="0" b="0"/>
          </a:fillRef>
          <a:effectRef idx="0">
            <a:scrgbClr r="0" g="0" b="0"/>
          </a:effectRef>
          <a:fontRef idx="minor"/>
        </p:style>
      </p:sp>
      <p:sp>
        <p:nvSpPr>
          <p:cNvPr id="245" name="CustomShape 12"/>
          <p:cNvSpPr/>
          <p:nvPr/>
        </p:nvSpPr>
        <p:spPr>
          <a:xfrm>
            <a:off x="297000" y="754920"/>
            <a:ext cx="3155040" cy="794520"/>
          </a:xfrm>
          <a:prstGeom prst="rect">
            <a:avLst/>
          </a:prstGeom>
          <a:blipFill rotWithShape="0">
            <a:blip r:embed="rId10" cstate="print"/>
            <a:stretch>
              <a:fillRect/>
            </a:stretch>
          </a:blipFill>
          <a:ln>
            <a:noFill/>
          </a:ln>
        </p:spPr>
        <p:style>
          <a:lnRef idx="0">
            <a:scrgbClr r="0" g="0" b="0"/>
          </a:lnRef>
          <a:fillRef idx="0">
            <a:scrgbClr r="0" g="0" b="0"/>
          </a:fillRef>
          <a:effectRef idx="0">
            <a:scrgbClr r="0" g="0" b="0"/>
          </a:effectRef>
          <a:fontRef idx="minor"/>
        </p:style>
      </p:sp>
      <p:sp>
        <p:nvSpPr>
          <p:cNvPr id="246" name="CustomShape 13"/>
          <p:cNvSpPr/>
          <p:nvPr/>
        </p:nvSpPr>
        <p:spPr>
          <a:xfrm>
            <a:off x="4274280" y="718920"/>
            <a:ext cx="1232640" cy="1232640"/>
          </a:xfrm>
          <a:prstGeom prst="rect">
            <a:avLst/>
          </a:prstGeom>
          <a:blipFill rotWithShape="0">
            <a:blip r:embed="rId11" cstate="print"/>
            <a:stretch>
              <a:fillRect/>
            </a:stretch>
          </a:blipFill>
          <a:ln>
            <a:noFill/>
          </a:ln>
        </p:spPr>
        <p:style>
          <a:lnRef idx="0">
            <a:scrgbClr r="0" g="0" b="0"/>
          </a:lnRef>
          <a:fillRef idx="0">
            <a:scrgbClr r="0" g="0" b="0"/>
          </a:fillRef>
          <a:effectRef idx="0">
            <a:scrgbClr r="0" g="0" b="0"/>
          </a:effectRef>
          <a:fontRef idx="minor"/>
        </p:style>
      </p:sp>
      <p:sp>
        <p:nvSpPr>
          <p:cNvPr id="247" name="CustomShape 14"/>
          <p:cNvSpPr/>
          <p:nvPr/>
        </p:nvSpPr>
        <p:spPr>
          <a:xfrm>
            <a:off x="6942600" y="3188160"/>
            <a:ext cx="1631880" cy="1631880"/>
          </a:xfrm>
          <a:prstGeom prst="rect">
            <a:avLst/>
          </a:prstGeom>
          <a:blipFill rotWithShape="0">
            <a:blip r:embed="rId12"/>
            <a:stretch>
              <a:fillRect/>
            </a:stretch>
          </a:blipFill>
          <a:ln>
            <a:noFill/>
          </a:ln>
        </p:spPr>
        <p:style>
          <a:lnRef idx="0">
            <a:scrgbClr r="0" g="0" b="0"/>
          </a:lnRef>
          <a:fillRef idx="0">
            <a:scrgbClr r="0" g="0" b="0"/>
          </a:fillRef>
          <a:effectRef idx="0">
            <a:scrgbClr r="0" g="0" b="0"/>
          </a:effectRef>
          <a:fontRef idx="minor"/>
        </p:style>
      </p:sp>
      <p:sp>
        <p:nvSpPr>
          <p:cNvPr id="248" name="CustomShape 15"/>
          <p:cNvSpPr/>
          <p:nvPr/>
        </p:nvSpPr>
        <p:spPr>
          <a:xfrm>
            <a:off x="601560" y="3129840"/>
            <a:ext cx="2395080" cy="794520"/>
          </a:xfrm>
          <a:prstGeom prst="rect">
            <a:avLst/>
          </a:prstGeom>
          <a:blipFill rotWithShape="0">
            <a:blip r:embed="rId13"/>
            <a:stretch>
              <a:fillRect/>
            </a:stretch>
          </a:blipFill>
          <a:ln>
            <a:noFill/>
          </a:ln>
        </p:spPr>
        <p:style>
          <a:lnRef idx="0">
            <a:scrgbClr r="0" g="0" b="0"/>
          </a:lnRef>
          <a:fillRef idx="0">
            <a:scrgbClr r="0" g="0" b="0"/>
          </a:fillRef>
          <a:effectRef idx="0">
            <a:scrgbClr r="0" g="0" b="0"/>
          </a:effectRef>
          <a:fontRef idx="minor"/>
        </p:style>
      </p:sp>
    </p:spTree>
  </p:cSld>
  <p:clrMapOvr>
    <a:masterClrMapping/>
  </p:clrMapOvr>
  <mc:AlternateContent xmlns:mc="http://schemas.openxmlformats.org/markup-compatibility/2006">
    <mc:Choice xmlns:p15="http://schemas.microsoft.com/office/powerpoint/2012/main" xmlns:p14="http://schemas.microsoft.com/office/powerpoint/2010/main" xmlns="" Requires="p14">
      <p:transition spd="slow" p14:dur="2000"/>
    </mc:Choice>
    <mc:Fallback>
      <p:transition spd="slow"/>
    </mc:Fallback>
  </mc:AlternateContent>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6" name="CustomShape 1"/>
          <p:cNvSpPr/>
          <p:nvPr/>
        </p:nvSpPr>
        <p:spPr>
          <a:xfrm>
            <a:off x="533520" y="632880"/>
            <a:ext cx="8305560" cy="3077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spcBef>
                <a:spcPts val="601"/>
              </a:spcBef>
            </a:pPr>
            <a:r>
              <a:rPr lang="en-US" sz="1800" b="0" strike="noStrike" spc="-1">
                <a:solidFill>
                  <a:srgbClr val="C00000"/>
                </a:solidFill>
                <a:latin typeface="Times New Roman"/>
              </a:rPr>
              <a:t>2-D Arrays</a:t>
            </a:r>
            <a:endParaRPr lang="en-US" sz="1800" b="0" strike="noStrike" spc="-1">
              <a:latin typeface="Arial"/>
            </a:endParaRPr>
          </a:p>
          <a:p>
            <a:pPr>
              <a:lnSpc>
                <a:spcPct val="100000"/>
              </a:lnSpc>
              <a:spcBef>
                <a:spcPts val="601"/>
              </a:spcBef>
            </a:pPr>
            <a:r>
              <a:rPr lang="en-US" sz="1800" b="0" strike="noStrike" spc="-1">
                <a:solidFill>
                  <a:srgbClr val="000000"/>
                </a:solidFill>
                <a:latin typeface="Times New Roman"/>
              </a:rPr>
              <a:t>An array that has 1-D arrays as its elements is called a 2-D array.</a:t>
            </a:r>
            <a:endParaRPr lang="en-US" sz="1800" b="0" strike="noStrike" spc="-1">
              <a:latin typeface="Arial"/>
            </a:endParaRPr>
          </a:p>
          <a:p>
            <a:pPr>
              <a:lnSpc>
                <a:spcPct val="100000"/>
              </a:lnSpc>
              <a:spcBef>
                <a:spcPts val="601"/>
              </a:spcBef>
            </a:pPr>
            <a:r>
              <a:rPr lang="en-US" sz="1800" b="0" strike="noStrike" spc="-1">
                <a:solidFill>
                  <a:srgbClr val="000000"/>
                </a:solidFill>
                <a:latin typeface="Times New Roman"/>
              </a:rPr>
              <a:t>These are often used to represent matrix or 2nd order tensors.</a:t>
            </a:r>
            <a:endParaRPr lang="en-US" sz="1800" b="0" strike="noStrike" spc="-1">
              <a:latin typeface="Arial"/>
            </a:endParaRPr>
          </a:p>
          <a:p>
            <a:pPr>
              <a:lnSpc>
                <a:spcPct val="100000"/>
              </a:lnSpc>
              <a:spcBef>
                <a:spcPts val="601"/>
              </a:spcBef>
            </a:pPr>
            <a:r>
              <a:rPr lang="en-US" sz="1800" b="0" strike="noStrike" spc="-1">
                <a:solidFill>
                  <a:srgbClr val="000000"/>
                </a:solidFill>
                <a:latin typeface="Times New Roman"/>
              </a:rPr>
              <a:t>NumPy has a whole sub module dedicated towards matrix operations called numpy.mat</a:t>
            </a:r>
            <a:endParaRPr lang="en-US" sz="1800" b="0" strike="noStrike" spc="-1">
              <a:latin typeface="Arial"/>
            </a:endParaRPr>
          </a:p>
          <a:p>
            <a:pPr>
              <a:lnSpc>
                <a:spcPct val="100000"/>
              </a:lnSpc>
              <a:spcBef>
                <a:spcPts val="601"/>
              </a:spcBef>
            </a:pPr>
            <a:r>
              <a:rPr lang="en-US" sz="1800" b="0" strike="noStrike" spc="-1">
                <a:solidFill>
                  <a:srgbClr val="FF0000"/>
                </a:solidFill>
                <a:latin typeface="Times New Roman"/>
              </a:rPr>
              <a:t>Example: </a:t>
            </a:r>
            <a:r>
              <a:rPr lang="en-US" sz="1800" b="0" strike="noStrike" spc="-1">
                <a:solidFill>
                  <a:srgbClr val="000000"/>
                </a:solidFill>
                <a:latin typeface="Times New Roman"/>
              </a:rPr>
              <a:t>Create a 2-D array containing two arrays with the values 1,2,3 and 4,5,6.</a:t>
            </a:r>
            <a:endParaRPr lang="en-US" sz="1800" b="0" strike="noStrike" spc="-1">
              <a:latin typeface="Arial"/>
            </a:endParaRPr>
          </a:p>
          <a:p>
            <a:pPr marL="457200">
              <a:lnSpc>
                <a:spcPct val="150000"/>
              </a:lnSpc>
              <a:spcBef>
                <a:spcPts val="601"/>
              </a:spcBef>
            </a:pPr>
            <a:r>
              <a:rPr lang="en-US" sz="1800" b="0" strike="noStrike" spc="-1">
                <a:solidFill>
                  <a:srgbClr val="0000CD"/>
                </a:solidFill>
                <a:latin typeface="Times New Roman"/>
              </a:rPr>
              <a:t>import</a:t>
            </a:r>
            <a:r>
              <a:rPr lang="en-US" sz="1800" b="0" strike="noStrike" spc="-1">
                <a:solidFill>
                  <a:srgbClr val="000000"/>
                </a:solidFill>
                <a:latin typeface="Times New Roman"/>
              </a:rPr>
              <a:t> numpy </a:t>
            </a:r>
            <a:r>
              <a:rPr lang="en-US" sz="1800" b="0" strike="noStrike" spc="-1">
                <a:solidFill>
                  <a:srgbClr val="0000CD"/>
                </a:solidFill>
                <a:latin typeface="Times New Roman"/>
              </a:rPr>
              <a:t>as</a:t>
            </a:r>
            <a:r>
              <a:rPr lang="en-US" sz="1800" b="0" strike="noStrike" spc="-1">
                <a:solidFill>
                  <a:srgbClr val="000000"/>
                </a:solidFill>
                <a:latin typeface="Times New Roman"/>
              </a:rPr>
              <a:t> np</a:t>
            </a:r>
            <a:r>
              <a:t/>
            </a:r>
            <a:br/>
            <a:r>
              <a:rPr lang="en-US" sz="1800" b="0" strike="noStrike" spc="-1">
                <a:solidFill>
                  <a:srgbClr val="000000"/>
                </a:solidFill>
                <a:latin typeface="Times New Roman"/>
              </a:rPr>
              <a:t>arr = np.array([[</a:t>
            </a:r>
            <a:r>
              <a:rPr lang="en-US" sz="1800" b="0" strike="noStrike" spc="-1">
                <a:solidFill>
                  <a:srgbClr val="FF0000"/>
                </a:solidFill>
                <a:latin typeface="Times New Roman"/>
              </a:rPr>
              <a:t>1</a:t>
            </a:r>
            <a:r>
              <a:rPr lang="en-US" sz="1800" b="0" strike="noStrike" spc="-1">
                <a:solidFill>
                  <a:srgbClr val="000000"/>
                </a:solidFill>
                <a:latin typeface="Times New Roman"/>
              </a:rPr>
              <a:t>, </a:t>
            </a:r>
            <a:r>
              <a:rPr lang="en-US" sz="1800" b="0" strike="noStrike" spc="-1">
                <a:solidFill>
                  <a:srgbClr val="FF0000"/>
                </a:solidFill>
                <a:latin typeface="Times New Roman"/>
              </a:rPr>
              <a:t>2</a:t>
            </a:r>
            <a:r>
              <a:rPr lang="en-US" sz="1800" b="0" strike="noStrike" spc="-1">
                <a:solidFill>
                  <a:srgbClr val="000000"/>
                </a:solidFill>
                <a:latin typeface="Times New Roman"/>
              </a:rPr>
              <a:t>, </a:t>
            </a:r>
            <a:r>
              <a:rPr lang="en-US" sz="1800" b="0" strike="noStrike" spc="-1">
                <a:solidFill>
                  <a:srgbClr val="FF0000"/>
                </a:solidFill>
                <a:latin typeface="Times New Roman"/>
              </a:rPr>
              <a:t>3</a:t>
            </a:r>
            <a:r>
              <a:rPr lang="en-US" sz="1800" b="0" strike="noStrike" spc="-1">
                <a:solidFill>
                  <a:srgbClr val="000000"/>
                </a:solidFill>
                <a:latin typeface="Times New Roman"/>
              </a:rPr>
              <a:t>], [</a:t>
            </a:r>
            <a:r>
              <a:rPr lang="en-US" sz="1800" b="0" strike="noStrike" spc="-1">
                <a:solidFill>
                  <a:srgbClr val="FF0000"/>
                </a:solidFill>
                <a:latin typeface="Times New Roman"/>
              </a:rPr>
              <a:t>4</a:t>
            </a:r>
            <a:r>
              <a:rPr lang="en-US" sz="1800" b="0" strike="noStrike" spc="-1">
                <a:solidFill>
                  <a:srgbClr val="000000"/>
                </a:solidFill>
                <a:latin typeface="Times New Roman"/>
              </a:rPr>
              <a:t>, </a:t>
            </a:r>
            <a:r>
              <a:rPr lang="en-US" sz="1800" b="0" strike="noStrike" spc="-1">
                <a:solidFill>
                  <a:srgbClr val="FF0000"/>
                </a:solidFill>
                <a:latin typeface="Times New Roman"/>
              </a:rPr>
              <a:t>5</a:t>
            </a:r>
            <a:r>
              <a:rPr lang="en-US" sz="1800" b="0" strike="noStrike" spc="-1">
                <a:solidFill>
                  <a:srgbClr val="000000"/>
                </a:solidFill>
                <a:latin typeface="Times New Roman"/>
              </a:rPr>
              <a:t>, </a:t>
            </a:r>
            <a:r>
              <a:rPr lang="en-US" sz="1800" b="0" strike="noStrike" spc="-1">
                <a:solidFill>
                  <a:srgbClr val="FF0000"/>
                </a:solidFill>
                <a:latin typeface="Times New Roman"/>
              </a:rPr>
              <a:t>6</a:t>
            </a:r>
            <a:r>
              <a:rPr lang="en-US" sz="1800" b="0" strike="noStrike" spc="-1">
                <a:solidFill>
                  <a:srgbClr val="000000"/>
                </a:solidFill>
                <a:latin typeface="Times New Roman"/>
              </a:rPr>
              <a:t>]])</a:t>
            </a:r>
            <a:r>
              <a:t/>
            </a:r>
            <a:br/>
            <a:r>
              <a:rPr lang="en-US" sz="1800" b="0" strike="noStrike" spc="-1">
                <a:solidFill>
                  <a:srgbClr val="0000CD"/>
                </a:solidFill>
                <a:latin typeface="Times New Roman"/>
              </a:rPr>
              <a:t>print</a:t>
            </a:r>
            <a:r>
              <a:rPr lang="en-US" sz="1800" b="0" strike="noStrike" spc="-1">
                <a:solidFill>
                  <a:srgbClr val="000000"/>
                </a:solidFill>
                <a:latin typeface="Times New Roman"/>
              </a:rPr>
              <a:t>(arr) </a:t>
            </a:r>
            <a:endParaRPr lang="en-US" sz="1800" b="0" strike="noStrike" spc="-1">
              <a:latin typeface="Arial"/>
            </a:endParaRPr>
          </a:p>
        </p:txBody>
      </p:sp>
    </p:spTree>
  </p:cSld>
  <p:clrMapOvr>
    <a:masterClrMapping/>
  </p:clrMapOvr>
  <mc:AlternateContent xmlns:mc="http://schemas.openxmlformats.org/markup-compatibility/2006">
    <mc:Choice xmlns:p15="http://schemas.microsoft.com/office/powerpoint/2012/main" xmlns:p14="http://schemas.microsoft.com/office/powerpoint/2010/main" xmlns="" Requires="p14">
      <p:transition spd="slow" p14:dur="2000"/>
    </mc:Choice>
    <mc:Fallback>
      <p:transition spd="slow"/>
    </mc:Fallback>
  </mc:AlternateContent>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7" name="CustomShape 1"/>
          <p:cNvSpPr/>
          <p:nvPr/>
        </p:nvSpPr>
        <p:spPr>
          <a:xfrm>
            <a:off x="533520" y="171000"/>
            <a:ext cx="8152920" cy="3381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50000"/>
              </a:lnSpc>
            </a:pPr>
            <a:r>
              <a:rPr lang="en-US" sz="1800" b="0" strike="noStrike" spc="-1">
                <a:solidFill>
                  <a:srgbClr val="C00000"/>
                </a:solidFill>
                <a:latin typeface="Times New Roman"/>
              </a:rPr>
              <a:t>3-D arrays</a:t>
            </a:r>
            <a:endParaRPr lang="en-US" sz="1800" b="0" strike="noStrike" spc="-1">
              <a:latin typeface="Arial"/>
            </a:endParaRPr>
          </a:p>
          <a:p>
            <a:pPr>
              <a:lnSpc>
                <a:spcPct val="150000"/>
              </a:lnSpc>
            </a:pPr>
            <a:r>
              <a:rPr lang="en-US" sz="1800" b="0" strike="noStrike" spc="-1">
                <a:solidFill>
                  <a:srgbClr val="000000"/>
                </a:solidFill>
                <a:latin typeface="Times New Roman"/>
              </a:rPr>
              <a:t>An array that has 2-D arrays (matrices) as its elements is called 3-D array.</a:t>
            </a:r>
            <a:endParaRPr lang="en-US" sz="1800" b="0" strike="noStrike" spc="-1">
              <a:latin typeface="Arial"/>
            </a:endParaRPr>
          </a:p>
          <a:p>
            <a:pPr>
              <a:lnSpc>
                <a:spcPct val="150000"/>
              </a:lnSpc>
            </a:pPr>
            <a:r>
              <a:rPr lang="en-US" sz="1800" b="0" strike="noStrike" spc="-1">
                <a:solidFill>
                  <a:srgbClr val="000000"/>
                </a:solidFill>
                <a:latin typeface="Times New Roman"/>
              </a:rPr>
              <a:t>These are often used to represent a 3rd order tensor.</a:t>
            </a:r>
            <a:endParaRPr lang="en-US" sz="1800" b="0" strike="noStrike" spc="-1">
              <a:latin typeface="Arial"/>
            </a:endParaRPr>
          </a:p>
          <a:p>
            <a:pPr>
              <a:lnSpc>
                <a:spcPct val="150000"/>
              </a:lnSpc>
            </a:pPr>
            <a:r>
              <a:rPr lang="en-US" sz="1800" b="0" strike="noStrike" spc="-1">
                <a:solidFill>
                  <a:srgbClr val="FF0000"/>
                </a:solidFill>
                <a:latin typeface="Times New Roman"/>
              </a:rPr>
              <a:t>Example: </a:t>
            </a:r>
            <a:r>
              <a:rPr lang="en-US" sz="1800" b="0" strike="noStrike" spc="-1">
                <a:solidFill>
                  <a:srgbClr val="000000"/>
                </a:solidFill>
                <a:latin typeface="Times New Roman"/>
              </a:rPr>
              <a:t>Create a 3-D array with two 2-D arrays, both containing two arrays with the values 1,2,3 and 4,5,6</a:t>
            </a:r>
            <a:endParaRPr lang="en-US" sz="1800" b="0" strike="noStrike" spc="-1">
              <a:latin typeface="Arial"/>
            </a:endParaRPr>
          </a:p>
          <a:p>
            <a:pPr>
              <a:lnSpc>
                <a:spcPct val="150000"/>
              </a:lnSpc>
            </a:pPr>
            <a:r>
              <a:rPr lang="en-US" sz="1800" b="0" strike="noStrike" spc="-1">
                <a:solidFill>
                  <a:srgbClr val="0000CD"/>
                </a:solidFill>
                <a:latin typeface="Times New Roman"/>
              </a:rPr>
              <a:t>import</a:t>
            </a:r>
            <a:r>
              <a:rPr lang="en-US" sz="1800" b="0" strike="noStrike" spc="-1">
                <a:solidFill>
                  <a:srgbClr val="000000"/>
                </a:solidFill>
                <a:latin typeface="Times New Roman"/>
              </a:rPr>
              <a:t> numpy </a:t>
            </a:r>
            <a:r>
              <a:rPr lang="en-US" sz="1800" b="0" strike="noStrike" spc="-1">
                <a:solidFill>
                  <a:srgbClr val="0000CD"/>
                </a:solidFill>
                <a:latin typeface="Times New Roman"/>
              </a:rPr>
              <a:t>as</a:t>
            </a:r>
            <a:r>
              <a:rPr lang="en-US" sz="1800" b="0" strike="noStrike" spc="-1">
                <a:solidFill>
                  <a:srgbClr val="000000"/>
                </a:solidFill>
                <a:latin typeface="Times New Roman"/>
              </a:rPr>
              <a:t> np</a:t>
            </a:r>
            <a:r>
              <a:t/>
            </a:r>
            <a:br/>
            <a:r>
              <a:rPr lang="en-US" sz="1800" b="0" strike="noStrike" spc="-1">
                <a:solidFill>
                  <a:srgbClr val="000000"/>
                </a:solidFill>
                <a:latin typeface="Times New Roman"/>
              </a:rPr>
              <a:t>arr = np.array([[[</a:t>
            </a:r>
            <a:r>
              <a:rPr lang="en-US" sz="1800" b="0" strike="noStrike" spc="-1">
                <a:solidFill>
                  <a:srgbClr val="FF0000"/>
                </a:solidFill>
                <a:latin typeface="Times New Roman"/>
              </a:rPr>
              <a:t>1</a:t>
            </a:r>
            <a:r>
              <a:rPr lang="en-US" sz="1800" b="0" strike="noStrike" spc="-1">
                <a:solidFill>
                  <a:srgbClr val="000000"/>
                </a:solidFill>
                <a:latin typeface="Times New Roman"/>
              </a:rPr>
              <a:t>, </a:t>
            </a:r>
            <a:r>
              <a:rPr lang="en-US" sz="1800" b="0" strike="noStrike" spc="-1">
                <a:solidFill>
                  <a:srgbClr val="FF0000"/>
                </a:solidFill>
                <a:latin typeface="Times New Roman"/>
              </a:rPr>
              <a:t>2</a:t>
            </a:r>
            <a:r>
              <a:rPr lang="en-US" sz="1800" b="0" strike="noStrike" spc="-1">
                <a:solidFill>
                  <a:srgbClr val="000000"/>
                </a:solidFill>
                <a:latin typeface="Times New Roman"/>
              </a:rPr>
              <a:t>, </a:t>
            </a:r>
            <a:r>
              <a:rPr lang="en-US" sz="1800" b="0" strike="noStrike" spc="-1">
                <a:solidFill>
                  <a:srgbClr val="FF0000"/>
                </a:solidFill>
                <a:latin typeface="Times New Roman"/>
              </a:rPr>
              <a:t>3</a:t>
            </a:r>
            <a:r>
              <a:rPr lang="en-US" sz="1800" b="0" strike="noStrike" spc="-1">
                <a:solidFill>
                  <a:srgbClr val="000000"/>
                </a:solidFill>
                <a:latin typeface="Times New Roman"/>
              </a:rPr>
              <a:t>], [</a:t>
            </a:r>
            <a:r>
              <a:rPr lang="en-US" sz="1800" b="0" strike="noStrike" spc="-1">
                <a:solidFill>
                  <a:srgbClr val="FF0000"/>
                </a:solidFill>
                <a:latin typeface="Times New Roman"/>
              </a:rPr>
              <a:t>4</a:t>
            </a:r>
            <a:r>
              <a:rPr lang="en-US" sz="1800" b="0" strike="noStrike" spc="-1">
                <a:solidFill>
                  <a:srgbClr val="000000"/>
                </a:solidFill>
                <a:latin typeface="Times New Roman"/>
              </a:rPr>
              <a:t>, </a:t>
            </a:r>
            <a:r>
              <a:rPr lang="en-US" sz="1800" b="0" strike="noStrike" spc="-1">
                <a:solidFill>
                  <a:srgbClr val="FF0000"/>
                </a:solidFill>
                <a:latin typeface="Times New Roman"/>
              </a:rPr>
              <a:t>5</a:t>
            </a:r>
            <a:r>
              <a:rPr lang="en-US" sz="1800" b="0" strike="noStrike" spc="-1">
                <a:solidFill>
                  <a:srgbClr val="000000"/>
                </a:solidFill>
                <a:latin typeface="Times New Roman"/>
              </a:rPr>
              <a:t>, </a:t>
            </a:r>
            <a:r>
              <a:rPr lang="en-US" sz="1800" b="0" strike="noStrike" spc="-1">
                <a:solidFill>
                  <a:srgbClr val="FF0000"/>
                </a:solidFill>
                <a:latin typeface="Times New Roman"/>
              </a:rPr>
              <a:t>6</a:t>
            </a:r>
            <a:r>
              <a:rPr lang="en-US" sz="1800" b="0" strike="noStrike" spc="-1">
                <a:solidFill>
                  <a:srgbClr val="000000"/>
                </a:solidFill>
                <a:latin typeface="Times New Roman"/>
              </a:rPr>
              <a:t>]], [[</a:t>
            </a:r>
            <a:r>
              <a:rPr lang="en-US" sz="1800" b="0" strike="noStrike" spc="-1">
                <a:solidFill>
                  <a:srgbClr val="FF0000"/>
                </a:solidFill>
                <a:latin typeface="Times New Roman"/>
              </a:rPr>
              <a:t>1</a:t>
            </a:r>
            <a:r>
              <a:rPr lang="en-US" sz="1800" b="0" strike="noStrike" spc="-1">
                <a:solidFill>
                  <a:srgbClr val="000000"/>
                </a:solidFill>
                <a:latin typeface="Times New Roman"/>
              </a:rPr>
              <a:t>, </a:t>
            </a:r>
            <a:r>
              <a:rPr lang="en-US" sz="1800" b="0" strike="noStrike" spc="-1">
                <a:solidFill>
                  <a:srgbClr val="FF0000"/>
                </a:solidFill>
                <a:latin typeface="Times New Roman"/>
              </a:rPr>
              <a:t>2</a:t>
            </a:r>
            <a:r>
              <a:rPr lang="en-US" sz="1800" b="0" strike="noStrike" spc="-1">
                <a:solidFill>
                  <a:srgbClr val="000000"/>
                </a:solidFill>
                <a:latin typeface="Times New Roman"/>
              </a:rPr>
              <a:t>, </a:t>
            </a:r>
            <a:r>
              <a:rPr lang="en-US" sz="1800" b="0" strike="noStrike" spc="-1">
                <a:solidFill>
                  <a:srgbClr val="FF0000"/>
                </a:solidFill>
                <a:latin typeface="Times New Roman"/>
              </a:rPr>
              <a:t>3</a:t>
            </a:r>
            <a:r>
              <a:rPr lang="en-US" sz="1800" b="0" strike="noStrike" spc="-1">
                <a:solidFill>
                  <a:srgbClr val="000000"/>
                </a:solidFill>
                <a:latin typeface="Times New Roman"/>
              </a:rPr>
              <a:t>], [</a:t>
            </a:r>
            <a:r>
              <a:rPr lang="en-US" sz="1800" b="0" strike="noStrike" spc="-1">
                <a:solidFill>
                  <a:srgbClr val="FF0000"/>
                </a:solidFill>
                <a:latin typeface="Times New Roman"/>
              </a:rPr>
              <a:t>4</a:t>
            </a:r>
            <a:r>
              <a:rPr lang="en-US" sz="1800" b="0" strike="noStrike" spc="-1">
                <a:solidFill>
                  <a:srgbClr val="000000"/>
                </a:solidFill>
                <a:latin typeface="Times New Roman"/>
              </a:rPr>
              <a:t>, </a:t>
            </a:r>
            <a:r>
              <a:rPr lang="en-US" sz="1800" b="0" strike="noStrike" spc="-1">
                <a:solidFill>
                  <a:srgbClr val="FF0000"/>
                </a:solidFill>
                <a:latin typeface="Times New Roman"/>
              </a:rPr>
              <a:t>5</a:t>
            </a:r>
            <a:r>
              <a:rPr lang="en-US" sz="1800" b="0" strike="noStrike" spc="-1">
                <a:solidFill>
                  <a:srgbClr val="000000"/>
                </a:solidFill>
                <a:latin typeface="Times New Roman"/>
              </a:rPr>
              <a:t>, </a:t>
            </a:r>
            <a:r>
              <a:rPr lang="en-US" sz="1800" b="0" strike="noStrike" spc="-1">
                <a:solidFill>
                  <a:srgbClr val="FF0000"/>
                </a:solidFill>
                <a:latin typeface="Times New Roman"/>
              </a:rPr>
              <a:t>6</a:t>
            </a:r>
            <a:r>
              <a:rPr lang="en-US" sz="1800" b="0" strike="noStrike" spc="-1">
                <a:solidFill>
                  <a:srgbClr val="000000"/>
                </a:solidFill>
                <a:latin typeface="Times New Roman"/>
              </a:rPr>
              <a:t>]]])</a:t>
            </a:r>
            <a:r>
              <a:t/>
            </a:r>
            <a:br/>
            <a:r>
              <a:rPr lang="en-US" sz="1800" b="0" strike="noStrike" spc="-1">
                <a:solidFill>
                  <a:srgbClr val="0000CD"/>
                </a:solidFill>
                <a:latin typeface="Times New Roman"/>
              </a:rPr>
              <a:t>print</a:t>
            </a:r>
            <a:r>
              <a:rPr lang="en-US" sz="1800" b="0" strike="noStrike" spc="-1">
                <a:solidFill>
                  <a:srgbClr val="000000"/>
                </a:solidFill>
                <a:latin typeface="Times New Roman"/>
              </a:rPr>
              <a:t>(arr)</a:t>
            </a:r>
            <a:endParaRPr lang="en-US" sz="1800" b="0" strike="noStrike" spc="-1">
              <a:latin typeface="Arial"/>
            </a:endParaRPr>
          </a:p>
        </p:txBody>
      </p:sp>
    </p:spTree>
  </p:cSld>
  <p:clrMapOvr>
    <a:masterClrMapping/>
  </p:clrMapOvr>
  <mc:AlternateContent xmlns:mc="http://schemas.openxmlformats.org/markup-compatibility/2006">
    <mc:Choice xmlns:p15="http://schemas.microsoft.com/office/powerpoint/2012/main" xmlns:p14="http://schemas.microsoft.com/office/powerpoint/2010/main" xmlns="" Requires="p14">
      <p:transition spd="slow" p14:dur="2000"/>
    </mc:Choice>
    <mc:Fallback>
      <p:transition spd="slow"/>
    </mc:Fallback>
  </mc:AlternateContent>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8" name="TextShape 1"/>
          <p:cNvSpPr txBox="1"/>
          <p:nvPr/>
        </p:nvSpPr>
        <p:spPr>
          <a:xfrm>
            <a:off x="243000" y="57240"/>
            <a:ext cx="8424360" cy="469080"/>
          </a:xfrm>
          <a:prstGeom prst="rect">
            <a:avLst/>
          </a:prstGeom>
          <a:noFill/>
          <a:ln>
            <a:noFill/>
          </a:ln>
        </p:spPr>
        <p:txBody>
          <a:bodyPr lIns="0" tIns="0" rIns="0" bIns="0">
            <a:noAutofit/>
          </a:bodyPr>
          <a:lstStyle/>
          <a:p>
            <a:pPr algn="ctr">
              <a:lnSpc>
                <a:spcPct val="100000"/>
              </a:lnSpc>
            </a:pPr>
            <a:r>
              <a:rPr lang="en-US" sz="3050" b="0" strike="noStrike" spc="-1">
                <a:solidFill>
                  <a:srgbClr val="FFFFFF"/>
                </a:solidFill>
                <a:latin typeface="Times New Roman"/>
              </a:rPr>
              <a:t>NumPy Array Indexing</a:t>
            </a:r>
            <a:endParaRPr lang="en-US" sz="3050" b="0" strike="noStrike" spc="-1">
              <a:solidFill>
                <a:srgbClr val="000000"/>
              </a:solidFill>
              <a:latin typeface="Calibri"/>
            </a:endParaRPr>
          </a:p>
        </p:txBody>
      </p:sp>
      <p:sp>
        <p:nvSpPr>
          <p:cNvPr id="449" name="TextShape 2"/>
          <p:cNvSpPr txBox="1"/>
          <p:nvPr/>
        </p:nvSpPr>
        <p:spPr>
          <a:xfrm>
            <a:off x="533520" y="971640"/>
            <a:ext cx="8157960" cy="3046680"/>
          </a:xfrm>
          <a:prstGeom prst="rect">
            <a:avLst/>
          </a:prstGeom>
          <a:noFill/>
          <a:ln>
            <a:noFill/>
          </a:ln>
        </p:spPr>
        <p:txBody>
          <a:bodyPr lIns="0" tIns="0" rIns="0" bIns="0">
            <a:noAutofit/>
          </a:bodyPr>
          <a:lstStyle/>
          <a:p>
            <a:pPr>
              <a:lnSpc>
                <a:spcPct val="100000"/>
              </a:lnSpc>
            </a:pPr>
            <a:r>
              <a:rPr lang="en-US" sz="1800" b="0" strike="noStrike" spc="-1">
                <a:solidFill>
                  <a:srgbClr val="FF0000"/>
                </a:solidFill>
                <a:latin typeface="Times New Roman"/>
              </a:rPr>
              <a:t>Access Array Elements</a:t>
            </a:r>
            <a:endParaRPr lang="en-US" sz="1800" b="0" strike="noStrike" spc="-1">
              <a:solidFill>
                <a:srgbClr val="000000"/>
              </a:solidFill>
              <a:latin typeface="Calibri"/>
            </a:endParaRPr>
          </a:p>
          <a:p>
            <a:pPr>
              <a:lnSpc>
                <a:spcPct val="100000"/>
              </a:lnSpc>
            </a:pPr>
            <a:r>
              <a:rPr lang="en-US" sz="1800" b="0" strike="noStrike" spc="-1">
                <a:solidFill>
                  <a:srgbClr val="000000"/>
                </a:solidFill>
                <a:latin typeface="Times New Roman"/>
              </a:rPr>
              <a:t>Array indexing is the same as accessing an array element.</a:t>
            </a:r>
            <a:endParaRPr lang="en-US" sz="1800" b="0" strike="noStrike" spc="-1">
              <a:solidFill>
                <a:srgbClr val="000000"/>
              </a:solidFill>
              <a:latin typeface="Calibri"/>
            </a:endParaRPr>
          </a:p>
          <a:p>
            <a:pPr>
              <a:lnSpc>
                <a:spcPct val="100000"/>
              </a:lnSpc>
            </a:pPr>
            <a:r>
              <a:rPr lang="en-US" sz="1800" b="0" strike="noStrike" spc="-1">
                <a:solidFill>
                  <a:srgbClr val="000000"/>
                </a:solidFill>
                <a:latin typeface="Times New Roman"/>
              </a:rPr>
              <a:t>You can access an array element by referring to its index number.</a:t>
            </a:r>
            <a:endParaRPr lang="en-US" sz="1800" b="0" strike="noStrike" spc="-1">
              <a:solidFill>
                <a:srgbClr val="000000"/>
              </a:solidFill>
              <a:latin typeface="Calibri"/>
            </a:endParaRPr>
          </a:p>
          <a:p>
            <a:pPr>
              <a:lnSpc>
                <a:spcPct val="100000"/>
              </a:lnSpc>
            </a:pPr>
            <a:r>
              <a:rPr lang="en-US" sz="1800" b="0" strike="noStrike" spc="-1">
                <a:solidFill>
                  <a:srgbClr val="000000"/>
                </a:solidFill>
                <a:latin typeface="Times New Roman"/>
              </a:rPr>
              <a:t>The indexes in NumPy arrays start with 0, meaning that the first element has index 0, and the second has index 1 etc.</a:t>
            </a:r>
            <a:endParaRPr lang="en-US" sz="1800" b="0" strike="noStrike" spc="-1">
              <a:solidFill>
                <a:srgbClr val="000000"/>
              </a:solidFill>
              <a:latin typeface="Calibri"/>
            </a:endParaRPr>
          </a:p>
          <a:p>
            <a:pPr>
              <a:lnSpc>
                <a:spcPct val="100000"/>
              </a:lnSpc>
            </a:pPr>
            <a:endParaRPr lang="en-US" sz="1800" b="0" strike="noStrike" spc="-1">
              <a:solidFill>
                <a:srgbClr val="000000"/>
              </a:solidFill>
              <a:latin typeface="Calibri"/>
            </a:endParaRPr>
          </a:p>
          <a:p>
            <a:pPr>
              <a:lnSpc>
                <a:spcPct val="100000"/>
              </a:lnSpc>
            </a:pPr>
            <a:r>
              <a:rPr lang="en-US" sz="1800" b="0" strike="noStrike" spc="-1">
                <a:solidFill>
                  <a:srgbClr val="FF0000"/>
                </a:solidFill>
                <a:latin typeface="Times New Roman"/>
              </a:rPr>
              <a:t>Example: </a:t>
            </a:r>
            <a:r>
              <a:rPr lang="en-US" sz="1800" b="0" strike="noStrike" spc="-1">
                <a:solidFill>
                  <a:srgbClr val="000000"/>
                </a:solidFill>
                <a:latin typeface="Times New Roman"/>
              </a:rPr>
              <a:t>Get the first element from the following array</a:t>
            </a:r>
            <a:endParaRPr lang="en-US" sz="1800" b="0" strike="noStrike" spc="-1">
              <a:solidFill>
                <a:srgbClr val="000000"/>
              </a:solidFill>
              <a:latin typeface="Calibri"/>
            </a:endParaRPr>
          </a:p>
          <a:p>
            <a:pPr marL="457200">
              <a:lnSpc>
                <a:spcPct val="100000"/>
              </a:lnSpc>
            </a:pPr>
            <a:r>
              <a:rPr lang="en-US" sz="1800" b="0" strike="noStrike" spc="-1">
                <a:solidFill>
                  <a:srgbClr val="609358"/>
                </a:solidFill>
                <a:latin typeface="Times New Roman"/>
              </a:rPr>
              <a:t>import numpy as np</a:t>
            </a:r>
            <a:r>
              <a:t/>
            </a:r>
            <a:br/>
            <a:r>
              <a:rPr lang="en-US" sz="1800" b="0" strike="noStrike" spc="-1">
                <a:solidFill>
                  <a:srgbClr val="609358"/>
                </a:solidFill>
                <a:latin typeface="Times New Roman"/>
              </a:rPr>
              <a:t>arr = np.array([1, 2, 3, 4])</a:t>
            </a:r>
            <a:r>
              <a:t/>
            </a:r>
            <a:br/>
            <a:r>
              <a:rPr lang="en-US" sz="1800" b="0" strike="noStrike" spc="-1">
                <a:solidFill>
                  <a:srgbClr val="609358"/>
                </a:solidFill>
                <a:latin typeface="Times New Roman"/>
              </a:rPr>
              <a:t>print(arr[0])</a:t>
            </a:r>
            <a:endParaRPr lang="en-US" sz="1800" b="0" strike="noStrike" spc="-1">
              <a:solidFill>
                <a:srgbClr val="000000"/>
              </a:solidFill>
              <a:latin typeface="Calibri"/>
            </a:endParaRPr>
          </a:p>
          <a:p>
            <a:pPr>
              <a:lnSpc>
                <a:spcPct val="100000"/>
              </a:lnSpc>
            </a:pPr>
            <a:endParaRPr lang="en-US" sz="1800" b="0" strike="noStrike" spc="-1">
              <a:solidFill>
                <a:srgbClr val="000000"/>
              </a:solidFill>
              <a:latin typeface="Calibri"/>
            </a:endParaRPr>
          </a:p>
        </p:txBody>
      </p:sp>
    </p:spTree>
  </p:cSld>
  <p:clrMapOvr>
    <a:masterClrMapping/>
  </p:clrMapOvr>
  <mc:AlternateContent xmlns:mc="http://schemas.openxmlformats.org/markup-compatibility/2006">
    <mc:Choice xmlns:p15="http://schemas.microsoft.com/office/powerpoint/2012/main" xmlns:p14="http://schemas.microsoft.com/office/powerpoint/2010/main" xmlns="" Requires="p14">
      <p:transition spd="slow" p14:dur="2000"/>
    </mc:Choice>
    <mc:Fallback>
      <p:transition spd="slow"/>
    </mc:Fallback>
  </mc:AlternateContent>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 name="CustomShape 1"/>
          <p:cNvSpPr/>
          <p:nvPr/>
        </p:nvSpPr>
        <p:spPr>
          <a:xfrm>
            <a:off x="838080" y="438120"/>
            <a:ext cx="7467120" cy="3838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50000"/>
              </a:lnSpc>
              <a:spcBef>
                <a:spcPts val="1199"/>
              </a:spcBef>
            </a:pPr>
            <a:r>
              <a:rPr lang="en-US" sz="1800" b="0" strike="noStrike" spc="-1">
                <a:solidFill>
                  <a:srgbClr val="FF0000"/>
                </a:solidFill>
                <a:latin typeface="Times New Roman"/>
              </a:rPr>
              <a:t>Example: </a:t>
            </a:r>
            <a:r>
              <a:rPr lang="en-US" sz="1800" b="0" strike="noStrike" spc="-1">
                <a:solidFill>
                  <a:srgbClr val="000000"/>
                </a:solidFill>
                <a:latin typeface="Times New Roman"/>
              </a:rPr>
              <a:t>Get the second element from the following array.</a:t>
            </a:r>
            <a:endParaRPr lang="en-US" sz="1800" b="0" strike="noStrike" spc="-1">
              <a:latin typeface="Arial"/>
            </a:endParaRPr>
          </a:p>
          <a:p>
            <a:pPr marL="457200">
              <a:lnSpc>
                <a:spcPct val="150000"/>
              </a:lnSpc>
              <a:spcBef>
                <a:spcPts val="1199"/>
              </a:spcBef>
            </a:pPr>
            <a:r>
              <a:rPr lang="en-US" sz="1800" b="0" strike="noStrike" spc="-1">
                <a:solidFill>
                  <a:srgbClr val="326239"/>
                </a:solidFill>
                <a:latin typeface="Times New Roman"/>
              </a:rPr>
              <a:t>import numpy as np</a:t>
            </a:r>
            <a:r>
              <a:t/>
            </a:r>
            <a:br/>
            <a:r>
              <a:rPr lang="en-US" sz="1800" b="0" strike="noStrike" spc="-1">
                <a:solidFill>
                  <a:srgbClr val="326239"/>
                </a:solidFill>
                <a:latin typeface="Times New Roman"/>
              </a:rPr>
              <a:t>arr = np.array([1, 2, 3, 4])</a:t>
            </a:r>
            <a:r>
              <a:t/>
            </a:r>
            <a:br/>
            <a:r>
              <a:rPr lang="en-US" sz="1800" b="0" strike="noStrike" spc="-1">
                <a:solidFill>
                  <a:srgbClr val="326239"/>
                </a:solidFill>
                <a:latin typeface="Times New Roman"/>
              </a:rPr>
              <a:t>print(arr[1]) </a:t>
            </a:r>
            <a:endParaRPr lang="en-US" sz="1800" b="0" strike="noStrike" spc="-1">
              <a:latin typeface="Arial"/>
            </a:endParaRPr>
          </a:p>
          <a:p>
            <a:pPr>
              <a:lnSpc>
                <a:spcPct val="150000"/>
              </a:lnSpc>
              <a:spcBef>
                <a:spcPts val="1199"/>
              </a:spcBef>
            </a:pPr>
            <a:r>
              <a:rPr lang="en-US" sz="1800" b="0" strike="noStrike" spc="-1">
                <a:solidFill>
                  <a:srgbClr val="FF0000"/>
                </a:solidFill>
                <a:latin typeface="Times New Roman"/>
              </a:rPr>
              <a:t>Example: </a:t>
            </a:r>
            <a:r>
              <a:rPr lang="en-US" sz="1800" b="0" strike="noStrike" spc="-1">
                <a:solidFill>
                  <a:srgbClr val="000000"/>
                </a:solidFill>
                <a:latin typeface="Times New Roman"/>
              </a:rPr>
              <a:t>Get third and fourth elements from the following array and add them</a:t>
            </a:r>
            <a:endParaRPr lang="en-US" sz="1800" b="0" strike="noStrike" spc="-1">
              <a:latin typeface="Arial"/>
            </a:endParaRPr>
          </a:p>
          <a:p>
            <a:pPr marL="457200">
              <a:lnSpc>
                <a:spcPct val="150000"/>
              </a:lnSpc>
              <a:spcBef>
                <a:spcPts val="1199"/>
              </a:spcBef>
            </a:pPr>
            <a:r>
              <a:rPr lang="en-US" sz="1800" b="0" strike="noStrike" spc="-1">
                <a:solidFill>
                  <a:srgbClr val="326239"/>
                </a:solidFill>
                <a:latin typeface="Times New Roman"/>
              </a:rPr>
              <a:t>import numpy as np</a:t>
            </a:r>
            <a:r>
              <a:t/>
            </a:r>
            <a:br/>
            <a:r>
              <a:rPr lang="en-US" sz="1800" b="0" strike="noStrike" spc="-1">
                <a:solidFill>
                  <a:srgbClr val="326239"/>
                </a:solidFill>
                <a:latin typeface="Times New Roman"/>
              </a:rPr>
              <a:t>arr = np.array([1, 2, 3, 4])</a:t>
            </a:r>
            <a:r>
              <a:t/>
            </a:r>
            <a:br/>
            <a:r>
              <a:rPr lang="en-US" sz="1800" b="0" strike="noStrike" spc="-1">
                <a:solidFill>
                  <a:srgbClr val="326239"/>
                </a:solidFill>
                <a:latin typeface="Times New Roman"/>
              </a:rPr>
              <a:t>print(arr[2] + arr[3])</a:t>
            </a:r>
            <a:endParaRPr lang="en-US" sz="1800" b="0" strike="noStrike" spc="-1">
              <a:latin typeface="Arial"/>
            </a:endParaRPr>
          </a:p>
        </p:txBody>
      </p:sp>
    </p:spTree>
  </p:cSld>
  <p:clrMapOvr>
    <a:masterClrMapping/>
  </p:clrMapOvr>
  <mc:AlternateContent xmlns:mc="http://schemas.openxmlformats.org/markup-compatibility/2006">
    <mc:Choice xmlns:p15="http://schemas.microsoft.com/office/powerpoint/2012/main" xmlns:p14="http://schemas.microsoft.com/office/powerpoint/2010/main" xmlns="" Requires="p14">
      <p:transition spd="slow" p14:dur="2000"/>
    </mc:Choice>
    <mc:Fallback>
      <p:transition spd="slow"/>
    </mc:Fallback>
  </mc:AlternateContent>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1" name="CustomShape 1"/>
          <p:cNvSpPr/>
          <p:nvPr/>
        </p:nvSpPr>
        <p:spPr>
          <a:xfrm>
            <a:off x="762120" y="590400"/>
            <a:ext cx="7619760" cy="3615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spcBef>
                <a:spcPts val="799"/>
              </a:spcBef>
            </a:pPr>
            <a:r>
              <a:rPr lang="en-US" sz="1800" b="0" strike="noStrike" spc="-1">
                <a:solidFill>
                  <a:srgbClr val="C00000"/>
                </a:solidFill>
                <a:latin typeface="Times New Roman"/>
              </a:rPr>
              <a:t>Access 2-D Arrays</a:t>
            </a:r>
            <a:endParaRPr lang="en-US" sz="1800" b="0" strike="noStrike" spc="-1">
              <a:latin typeface="Arial"/>
            </a:endParaRPr>
          </a:p>
          <a:p>
            <a:pPr>
              <a:lnSpc>
                <a:spcPct val="100000"/>
              </a:lnSpc>
              <a:spcBef>
                <a:spcPts val="799"/>
              </a:spcBef>
            </a:pPr>
            <a:r>
              <a:rPr lang="en-US" sz="1800" b="0" strike="noStrike" spc="-1">
                <a:solidFill>
                  <a:srgbClr val="000000"/>
                </a:solidFill>
                <a:latin typeface="Times New Roman"/>
              </a:rPr>
              <a:t>To access elements from 2-D arrays we can use comma separated integers representing the dimension and the index of the element.</a:t>
            </a:r>
            <a:endParaRPr lang="en-US" sz="1800" b="0" strike="noStrike" spc="-1">
              <a:latin typeface="Arial"/>
            </a:endParaRPr>
          </a:p>
          <a:p>
            <a:pPr>
              <a:lnSpc>
                <a:spcPct val="100000"/>
              </a:lnSpc>
              <a:spcBef>
                <a:spcPts val="799"/>
              </a:spcBef>
            </a:pPr>
            <a:r>
              <a:rPr lang="en-US" sz="1800" b="0" strike="noStrike" spc="-1">
                <a:solidFill>
                  <a:srgbClr val="FF0000"/>
                </a:solidFill>
                <a:latin typeface="Times New Roman"/>
              </a:rPr>
              <a:t>Example: </a:t>
            </a:r>
            <a:r>
              <a:rPr lang="en-US" sz="1800" b="0" strike="noStrike" spc="-1">
                <a:solidFill>
                  <a:srgbClr val="000000"/>
                </a:solidFill>
                <a:latin typeface="Times New Roman"/>
              </a:rPr>
              <a:t>Access the 2nd element on 1st dim:</a:t>
            </a:r>
            <a:endParaRPr lang="en-US" sz="1800" b="0" strike="noStrike" spc="-1">
              <a:latin typeface="Arial"/>
            </a:endParaRPr>
          </a:p>
          <a:p>
            <a:pPr marL="457200">
              <a:lnSpc>
                <a:spcPct val="100000"/>
              </a:lnSpc>
              <a:spcBef>
                <a:spcPts val="799"/>
              </a:spcBef>
            </a:pPr>
            <a:r>
              <a:rPr lang="en-US" sz="1800" b="0" strike="noStrike" spc="-1">
                <a:solidFill>
                  <a:srgbClr val="609358"/>
                </a:solidFill>
                <a:latin typeface="Times New Roman"/>
              </a:rPr>
              <a:t>import numpy as np</a:t>
            </a:r>
            <a:r>
              <a:t/>
            </a:r>
            <a:br/>
            <a:r>
              <a:rPr lang="en-US" sz="1800" b="0" strike="noStrike" spc="-1">
                <a:solidFill>
                  <a:srgbClr val="609358"/>
                </a:solidFill>
                <a:latin typeface="Times New Roman"/>
              </a:rPr>
              <a:t>arr = np.array([[1,2,3,4,5], [6,7,8,9,10]])</a:t>
            </a:r>
            <a:r>
              <a:t/>
            </a:r>
            <a:br/>
            <a:r>
              <a:rPr lang="en-US" sz="1800" b="0" strike="noStrike" spc="-1">
                <a:solidFill>
                  <a:srgbClr val="609358"/>
                </a:solidFill>
                <a:latin typeface="Times New Roman"/>
              </a:rPr>
              <a:t>print('2nd element on 1st dim: ', arr[0, 1]) </a:t>
            </a:r>
            <a:endParaRPr lang="en-US" sz="1800" b="0" strike="noStrike" spc="-1">
              <a:latin typeface="Arial"/>
            </a:endParaRPr>
          </a:p>
          <a:p>
            <a:pPr>
              <a:lnSpc>
                <a:spcPct val="100000"/>
              </a:lnSpc>
              <a:spcBef>
                <a:spcPts val="799"/>
              </a:spcBef>
            </a:pPr>
            <a:r>
              <a:rPr lang="en-US" sz="1800" b="0" strike="noStrike" spc="-1">
                <a:solidFill>
                  <a:srgbClr val="FF0000"/>
                </a:solidFill>
                <a:latin typeface="Times New Roman"/>
              </a:rPr>
              <a:t>Example: </a:t>
            </a:r>
            <a:r>
              <a:rPr lang="en-US" sz="1800" b="0" strike="noStrike" spc="-1">
                <a:solidFill>
                  <a:srgbClr val="000000"/>
                </a:solidFill>
                <a:latin typeface="Times New Roman"/>
              </a:rPr>
              <a:t>Access the 5th element on 2nd dim:</a:t>
            </a:r>
            <a:endParaRPr lang="en-US" sz="1800" b="0" strike="noStrike" spc="-1">
              <a:latin typeface="Arial"/>
            </a:endParaRPr>
          </a:p>
          <a:p>
            <a:pPr marL="457200">
              <a:lnSpc>
                <a:spcPct val="100000"/>
              </a:lnSpc>
              <a:spcBef>
                <a:spcPts val="799"/>
              </a:spcBef>
            </a:pPr>
            <a:r>
              <a:rPr lang="en-US" sz="1800" b="0" strike="noStrike" spc="-1">
                <a:solidFill>
                  <a:srgbClr val="609358"/>
                </a:solidFill>
                <a:latin typeface="Times New Roman"/>
              </a:rPr>
              <a:t>import numpy as np</a:t>
            </a:r>
            <a:r>
              <a:t/>
            </a:r>
            <a:br/>
            <a:r>
              <a:rPr lang="en-US" sz="1800" b="0" strike="noStrike" spc="-1">
                <a:solidFill>
                  <a:srgbClr val="609358"/>
                </a:solidFill>
                <a:latin typeface="Times New Roman"/>
              </a:rPr>
              <a:t>arr = np.array([[1,2,3,4,5], [6,7,8,9,10]])</a:t>
            </a:r>
            <a:r>
              <a:t/>
            </a:r>
            <a:br/>
            <a:r>
              <a:rPr lang="en-US" sz="1800" b="0" strike="noStrike" spc="-1">
                <a:solidFill>
                  <a:srgbClr val="609358"/>
                </a:solidFill>
                <a:latin typeface="Times New Roman"/>
              </a:rPr>
              <a:t>print('5th element on 2nd dim: ', arr[1, 4])</a:t>
            </a:r>
            <a:endParaRPr lang="en-US" sz="1800" b="0" strike="noStrike" spc="-1">
              <a:latin typeface="Arial"/>
            </a:endParaRPr>
          </a:p>
        </p:txBody>
      </p:sp>
    </p:spTree>
  </p:cSld>
  <p:clrMapOvr>
    <a:masterClrMapping/>
  </p:clrMapOvr>
  <mc:AlternateContent xmlns:mc="http://schemas.openxmlformats.org/markup-compatibility/2006">
    <mc:Choice xmlns:p15="http://schemas.microsoft.com/office/powerpoint/2012/main" xmlns:p14="http://schemas.microsoft.com/office/powerpoint/2010/main" xmlns="" Requires="p14">
      <p:transition spd="slow" p14:dur="2000"/>
    </mc:Choice>
    <mc:Fallback>
      <p:transition spd="slow"/>
    </mc:Fallback>
  </mc:AlternateContent>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2" name="CustomShape 1"/>
          <p:cNvSpPr/>
          <p:nvPr/>
        </p:nvSpPr>
        <p:spPr>
          <a:xfrm>
            <a:off x="495360" y="666720"/>
            <a:ext cx="8152920" cy="2878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just">
              <a:lnSpc>
                <a:spcPct val="100000"/>
              </a:lnSpc>
              <a:spcBef>
                <a:spcPts val="1199"/>
              </a:spcBef>
            </a:pPr>
            <a:r>
              <a:rPr lang="en-US" sz="1800" b="0" strike="noStrike" spc="-1">
                <a:solidFill>
                  <a:srgbClr val="C00000"/>
                </a:solidFill>
                <a:latin typeface="Times New Roman"/>
              </a:rPr>
              <a:t>Access 3-D Arrays</a:t>
            </a:r>
            <a:endParaRPr lang="en-US" sz="1800" b="0" strike="noStrike" spc="-1">
              <a:latin typeface="Arial"/>
            </a:endParaRPr>
          </a:p>
          <a:p>
            <a:pPr algn="just">
              <a:lnSpc>
                <a:spcPct val="100000"/>
              </a:lnSpc>
              <a:spcBef>
                <a:spcPts val="1199"/>
              </a:spcBef>
            </a:pPr>
            <a:r>
              <a:rPr lang="en-US" sz="1800" b="0" strike="noStrike" spc="-1">
                <a:solidFill>
                  <a:srgbClr val="000000"/>
                </a:solidFill>
                <a:latin typeface="Times New Roman"/>
              </a:rPr>
              <a:t>To access elements from 3-D arrays we can use comma separated integers representing the dimensions and the index of the element.</a:t>
            </a:r>
            <a:endParaRPr lang="en-US" sz="1800" b="0" strike="noStrike" spc="-1">
              <a:latin typeface="Arial"/>
            </a:endParaRPr>
          </a:p>
          <a:p>
            <a:pPr algn="just">
              <a:lnSpc>
                <a:spcPct val="100000"/>
              </a:lnSpc>
              <a:spcBef>
                <a:spcPts val="1199"/>
              </a:spcBef>
            </a:pPr>
            <a:r>
              <a:rPr lang="en-US" sz="1800" b="0" strike="noStrike" spc="-1">
                <a:solidFill>
                  <a:srgbClr val="FF0000"/>
                </a:solidFill>
                <a:latin typeface="Times New Roman"/>
              </a:rPr>
              <a:t>Example: </a:t>
            </a:r>
            <a:r>
              <a:rPr lang="en-US" sz="1800" b="0" strike="noStrike" spc="-1">
                <a:solidFill>
                  <a:srgbClr val="000000"/>
                </a:solidFill>
                <a:latin typeface="Times New Roman"/>
              </a:rPr>
              <a:t>Access the third element of the second array of the first array</a:t>
            </a:r>
            <a:endParaRPr lang="en-US" sz="1800" b="0" strike="noStrike" spc="-1">
              <a:latin typeface="Arial"/>
            </a:endParaRPr>
          </a:p>
          <a:p>
            <a:pPr marL="457200">
              <a:lnSpc>
                <a:spcPct val="150000"/>
              </a:lnSpc>
              <a:spcBef>
                <a:spcPts val="1199"/>
              </a:spcBef>
            </a:pPr>
            <a:r>
              <a:rPr lang="en-US" sz="1800" b="0" strike="noStrike" spc="-1">
                <a:solidFill>
                  <a:srgbClr val="326239"/>
                </a:solidFill>
                <a:latin typeface="Times New Roman"/>
              </a:rPr>
              <a:t>import numpy as np</a:t>
            </a:r>
            <a:r>
              <a:t/>
            </a:r>
            <a:br/>
            <a:r>
              <a:rPr lang="en-US" sz="1800" b="0" strike="noStrike" spc="-1">
                <a:solidFill>
                  <a:srgbClr val="326239"/>
                </a:solidFill>
                <a:latin typeface="Times New Roman"/>
              </a:rPr>
              <a:t>arr = np.array([[[1, 2, 3], [4, 5, 6]], [[7, 8, 9], [10, 11, 12]]])</a:t>
            </a:r>
            <a:r>
              <a:t/>
            </a:r>
            <a:br/>
            <a:r>
              <a:rPr lang="en-US" sz="1800" b="0" strike="noStrike" spc="-1">
                <a:solidFill>
                  <a:srgbClr val="326239"/>
                </a:solidFill>
                <a:latin typeface="Times New Roman"/>
              </a:rPr>
              <a:t>print(arr[0, 1, 2])</a:t>
            </a:r>
            <a:endParaRPr lang="en-US" sz="1800" b="0" strike="noStrike" spc="-1">
              <a:latin typeface="Arial"/>
            </a:endParaRPr>
          </a:p>
        </p:txBody>
      </p:sp>
    </p:spTree>
  </p:cSld>
  <p:clrMapOvr>
    <a:masterClrMapping/>
  </p:clrMapOvr>
  <mc:AlternateContent xmlns:mc="http://schemas.openxmlformats.org/markup-compatibility/2006">
    <mc:Choice xmlns:p15="http://schemas.microsoft.com/office/powerpoint/2012/main" xmlns:p14="http://schemas.microsoft.com/office/powerpoint/2010/main" xmlns="" Requires="p14">
      <p:transition spd="slow" p14:dur="2000"/>
    </mc:Choice>
    <mc:Fallback>
      <p:transition spd="slow"/>
    </mc:Fallback>
  </mc:AlternateContent>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3" name="CustomShape 1"/>
          <p:cNvSpPr/>
          <p:nvPr/>
        </p:nvSpPr>
        <p:spPr>
          <a:xfrm>
            <a:off x="457200" y="725040"/>
            <a:ext cx="7924320" cy="2558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50000"/>
              </a:lnSpc>
            </a:pPr>
            <a:r>
              <a:rPr lang="en-US" sz="1800" b="0" strike="noStrike" spc="-1">
                <a:solidFill>
                  <a:srgbClr val="C00000"/>
                </a:solidFill>
                <a:latin typeface="Times New Roman"/>
              </a:rPr>
              <a:t>Negative Indexing</a:t>
            </a:r>
            <a:endParaRPr lang="en-US" sz="1800" b="0" strike="noStrike" spc="-1">
              <a:latin typeface="Arial"/>
            </a:endParaRPr>
          </a:p>
          <a:p>
            <a:pPr>
              <a:lnSpc>
                <a:spcPct val="150000"/>
              </a:lnSpc>
            </a:pPr>
            <a:r>
              <a:rPr lang="en-US" sz="1800" b="0" strike="noStrike" spc="-1">
                <a:solidFill>
                  <a:srgbClr val="000000"/>
                </a:solidFill>
                <a:latin typeface="Times New Roman"/>
              </a:rPr>
              <a:t>Use negative indexing to access an array from the end.</a:t>
            </a:r>
            <a:endParaRPr lang="en-US" sz="1800" b="0" strike="noStrike" spc="-1">
              <a:latin typeface="Arial"/>
            </a:endParaRPr>
          </a:p>
          <a:p>
            <a:pPr>
              <a:lnSpc>
                <a:spcPct val="150000"/>
              </a:lnSpc>
            </a:pPr>
            <a:r>
              <a:rPr lang="en-US" sz="1800" b="0" strike="noStrike" spc="-1">
                <a:solidFill>
                  <a:srgbClr val="FF0000"/>
                </a:solidFill>
                <a:latin typeface="Times New Roman"/>
              </a:rPr>
              <a:t>Example: </a:t>
            </a:r>
            <a:r>
              <a:rPr lang="en-US" sz="1800" b="0" strike="noStrike" spc="-1">
                <a:solidFill>
                  <a:srgbClr val="000000"/>
                </a:solidFill>
                <a:latin typeface="Times New Roman"/>
              </a:rPr>
              <a:t>Print the last element from the 2nd dim</a:t>
            </a:r>
            <a:endParaRPr lang="en-US" sz="1800" b="0" strike="noStrike" spc="-1">
              <a:latin typeface="Arial"/>
            </a:endParaRPr>
          </a:p>
          <a:p>
            <a:pPr marL="457200">
              <a:lnSpc>
                <a:spcPct val="150000"/>
              </a:lnSpc>
            </a:pPr>
            <a:r>
              <a:rPr lang="en-US" sz="1800" b="0" strike="noStrike" spc="-1">
                <a:solidFill>
                  <a:srgbClr val="609358"/>
                </a:solidFill>
                <a:latin typeface="Times New Roman"/>
              </a:rPr>
              <a:t>import numpy as np</a:t>
            </a:r>
            <a:r>
              <a:t/>
            </a:r>
            <a:br/>
            <a:r>
              <a:rPr lang="en-US" sz="1800" b="0" strike="noStrike" spc="-1">
                <a:solidFill>
                  <a:srgbClr val="609358"/>
                </a:solidFill>
                <a:latin typeface="Times New Roman"/>
              </a:rPr>
              <a:t>arr = np.array([[1,2,3,4,5], [6,7,8,9,10]])</a:t>
            </a:r>
            <a:r>
              <a:t/>
            </a:r>
            <a:br/>
            <a:r>
              <a:rPr lang="en-US" sz="1800" b="0" strike="noStrike" spc="-1">
                <a:solidFill>
                  <a:srgbClr val="609358"/>
                </a:solidFill>
                <a:latin typeface="Times New Roman"/>
              </a:rPr>
              <a:t>print('Last element from 2nd dim: ', arr[1, -1])</a:t>
            </a:r>
            <a:endParaRPr lang="en-US" sz="1800" b="0" strike="noStrike" spc="-1">
              <a:latin typeface="Arial"/>
            </a:endParaRPr>
          </a:p>
        </p:txBody>
      </p:sp>
    </p:spTree>
  </p:cSld>
  <p:clrMapOvr>
    <a:masterClrMapping/>
  </p:clrMapOvr>
  <mc:AlternateContent xmlns:mc="http://schemas.openxmlformats.org/markup-compatibility/2006">
    <mc:Choice xmlns:p15="http://schemas.microsoft.com/office/powerpoint/2012/main" xmlns:p14="http://schemas.microsoft.com/office/powerpoint/2010/main" xmlns="" Requires="p14">
      <p:transition spd="slow" p14:dur="2000"/>
    </mc:Choice>
    <mc:Fallback>
      <p:transition spd="slow"/>
    </mc:Fallback>
  </mc:AlternateContent>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4" name="TextShape 1"/>
          <p:cNvSpPr txBox="1"/>
          <p:nvPr/>
        </p:nvSpPr>
        <p:spPr>
          <a:xfrm>
            <a:off x="359640" y="133200"/>
            <a:ext cx="8424360" cy="469080"/>
          </a:xfrm>
          <a:prstGeom prst="rect">
            <a:avLst/>
          </a:prstGeom>
          <a:noFill/>
          <a:ln>
            <a:noFill/>
          </a:ln>
        </p:spPr>
        <p:txBody>
          <a:bodyPr lIns="0" tIns="0" rIns="0" bIns="0">
            <a:noAutofit/>
          </a:bodyPr>
          <a:lstStyle/>
          <a:p>
            <a:pPr algn="ctr">
              <a:lnSpc>
                <a:spcPct val="100000"/>
              </a:lnSpc>
            </a:pPr>
            <a:r>
              <a:rPr lang="en-US" sz="3050" b="0" strike="noStrike" spc="-1">
                <a:solidFill>
                  <a:srgbClr val="FFFFFF"/>
                </a:solidFill>
                <a:latin typeface="Times New Roman"/>
              </a:rPr>
              <a:t>NumPy Array Slicing</a:t>
            </a:r>
            <a:endParaRPr lang="en-US" sz="3050" b="0" strike="noStrike" spc="-1">
              <a:solidFill>
                <a:srgbClr val="000000"/>
              </a:solidFill>
              <a:latin typeface="Calibri"/>
            </a:endParaRPr>
          </a:p>
        </p:txBody>
      </p:sp>
      <p:sp>
        <p:nvSpPr>
          <p:cNvPr id="455" name="TextShape 2"/>
          <p:cNvSpPr txBox="1"/>
          <p:nvPr/>
        </p:nvSpPr>
        <p:spPr>
          <a:xfrm>
            <a:off x="476280" y="859320"/>
            <a:ext cx="8191080" cy="4144320"/>
          </a:xfrm>
          <a:prstGeom prst="rect">
            <a:avLst/>
          </a:prstGeom>
          <a:noFill/>
          <a:ln>
            <a:noFill/>
          </a:ln>
        </p:spPr>
        <p:txBody>
          <a:bodyPr lIns="0" tIns="0" rIns="0" bIns="0">
            <a:noAutofit/>
          </a:bodyPr>
          <a:lstStyle/>
          <a:p>
            <a:pPr>
              <a:lnSpc>
                <a:spcPct val="100000"/>
              </a:lnSpc>
              <a:spcBef>
                <a:spcPts val="799"/>
              </a:spcBef>
            </a:pPr>
            <a:r>
              <a:rPr lang="en-US" sz="1800" b="0" strike="noStrike" spc="-1">
                <a:solidFill>
                  <a:srgbClr val="C00000"/>
                </a:solidFill>
                <a:latin typeface="Times New Roman"/>
              </a:rPr>
              <a:t>Slicing arrays</a:t>
            </a:r>
            <a:endParaRPr lang="en-US" sz="1800" b="0" strike="noStrike" spc="-1">
              <a:solidFill>
                <a:srgbClr val="000000"/>
              </a:solidFill>
              <a:latin typeface="Calibri"/>
            </a:endParaRPr>
          </a:p>
          <a:p>
            <a:pPr>
              <a:lnSpc>
                <a:spcPct val="100000"/>
              </a:lnSpc>
              <a:spcBef>
                <a:spcPts val="799"/>
              </a:spcBef>
            </a:pPr>
            <a:r>
              <a:rPr lang="en-US" sz="1800" b="0" strike="noStrike" spc="-1">
                <a:solidFill>
                  <a:srgbClr val="000000"/>
                </a:solidFill>
                <a:latin typeface="Times New Roman"/>
              </a:rPr>
              <a:t>Slicing in python means taking elements from one given index to another given index.</a:t>
            </a:r>
            <a:endParaRPr lang="en-US" sz="1800" b="0" strike="noStrike" spc="-1">
              <a:solidFill>
                <a:srgbClr val="000000"/>
              </a:solidFill>
              <a:latin typeface="Calibri"/>
            </a:endParaRPr>
          </a:p>
          <a:p>
            <a:pPr marL="285840" indent="-285480">
              <a:lnSpc>
                <a:spcPct val="100000"/>
              </a:lnSpc>
              <a:spcBef>
                <a:spcPts val="799"/>
              </a:spcBef>
              <a:buClr>
                <a:srgbClr val="000000"/>
              </a:buClr>
              <a:buFont typeface="Wingdings" charset="2"/>
              <a:buChar char=""/>
            </a:pPr>
            <a:r>
              <a:rPr lang="en-US" sz="1800" b="0" strike="noStrike" spc="-1">
                <a:solidFill>
                  <a:srgbClr val="000000"/>
                </a:solidFill>
                <a:latin typeface="Times New Roman"/>
              </a:rPr>
              <a:t>We pass slice instead of index like this: [</a:t>
            </a:r>
            <a:r>
              <a:rPr lang="en-US" sz="1800" b="0" i="1" strike="noStrike" spc="-1">
                <a:solidFill>
                  <a:srgbClr val="000000"/>
                </a:solidFill>
                <a:latin typeface="Times New Roman"/>
              </a:rPr>
              <a:t>start</a:t>
            </a:r>
            <a:r>
              <a:rPr lang="en-US" sz="1800" b="0" strike="noStrike" spc="-1">
                <a:solidFill>
                  <a:srgbClr val="000000"/>
                </a:solidFill>
                <a:latin typeface="Times New Roman"/>
              </a:rPr>
              <a:t>:</a:t>
            </a:r>
            <a:r>
              <a:rPr lang="en-US" sz="1800" b="0" i="1" strike="noStrike" spc="-1">
                <a:solidFill>
                  <a:srgbClr val="000000"/>
                </a:solidFill>
                <a:latin typeface="Times New Roman"/>
              </a:rPr>
              <a:t>end</a:t>
            </a:r>
            <a:r>
              <a:rPr lang="en-US" sz="1800" b="0" strike="noStrike" spc="-1">
                <a:solidFill>
                  <a:srgbClr val="000000"/>
                </a:solidFill>
                <a:latin typeface="Times New Roman"/>
              </a:rPr>
              <a:t>].</a:t>
            </a:r>
            <a:endParaRPr lang="en-US" sz="1800" b="0" strike="noStrike" spc="-1">
              <a:solidFill>
                <a:srgbClr val="000000"/>
              </a:solidFill>
              <a:latin typeface="Calibri"/>
            </a:endParaRPr>
          </a:p>
          <a:p>
            <a:pPr marL="285840" indent="-285480">
              <a:lnSpc>
                <a:spcPct val="100000"/>
              </a:lnSpc>
              <a:spcBef>
                <a:spcPts val="799"/>
              </a:spcBef>
              <a:buClr>
                <a:srgbClr val="000000"/>
              </a:buClr>
              <a:buFont typeface="Wingdings" charset="2"/>
              <a:buChar char=""/>
            </a:pPr>
            <a:r>
              <a:rPr lang="en-US" sz="1800" b="0" strike="noStrike" spc="-1">
                <a:solidFill>
                  <a:srgbClr val="000000"/>
                </a:solidFill>
                <a:latin typeface="Times New Roman"/>
              </a:rPr>
              <a:t>We can also define the step, like this: [</a:t>
            </a:r>
            <a:r>
              <a:rPr lang="en-US" sz="1800" b="0" i="1" strike="noStrike" spc="-1">
                <a:solidFill>
                  <a:srgbClr val="000000"/>
                </a:solidFill>
                <a:latin typeface="Times New Roman"/>
              </a:rPr>
              <a:t>start</a:t>
            </a:r>
            <a:r>
              <a:rPr lang="en-US" sz="1800" b="0" strike="noStrike" spc="-1">
                <a:solidFill>
                  <a:srgbClr val="000000"/>
                </a:solidFill>
                <a:latin typeface="Times New Roman"/>
              </a:rPr>
              <a:t>:</a:t>
            </a:r>
            <a:r>
              <a:rPr lang="en-US" sz="1800" b="0" i="1" strike="noStrike" spc="-1">
                <a:solidFill>
                  <a:srgbClr val="000000"/>
                </a:solidFill>
                <a:latin typeface="Times New Roman"/>
              </a:rPr>
              <a:t>end</a:t>
            </a:r>
            <a:r>
              <a:rPr lang="en-US" sz="1800" b="0" strike="noStrike" spc="-1">
                <a:solidFill>
                  <a:srgbClr val="000000"/>
                </a:solidFill>
                <a:latin typeface="Times New Roman"/>
              </a:rPr>
              <a:t>:</a:t>
            </a:r>
            <a:r>
              <a:rPr lang="en-US" sz="1800" b="0" i="1" strike="noStrike" spc="-1">
                <a:solidFill>
                  <a:srgbClr val="000000"/>
                </a:solidFill>
                <a:latin typeface="Times New Roman"/>
              </a:rPr>
              <a:t>step</a:t>
            </a:r>
            <a:r>
              <a:rPr lang="en-US" sz="1800" b="0" strike="noStrike" spc="-1">
                <a:solidFill>
                  <a:srgbClr val="000000"/>
                </a:solidFill>
                <a:latin typeface="Times New Roman"/>
              </a:rPr>
              <a:t>].</a:t>
            </a:r>
            <a:endParaRPr lang="en-US" sz="1800" b="0" strike="noStrike" spc="-1">
              <a:solidFill>
                <a:srgbClr val="000000"/>
              </a:solidFill>
              <a:latin typeface="Calibri"/>
            </a:endParaRPr>
          </a:p>
          <a:p>
            <a:pPr marL="285840" indent="-285480">
              <a:lnSpc>
                <a:spcPct val="100000"/>
              </a:lnSpc>
              <a:spcBef>
                <a:spcPts val="799"/>
              </a:spcBef>
              <a:buClr>
                <a:srgbClr val="000000"/>
              </a:buClr>
              <a:buFont typeface="Wingdings" charset="2"/>
              <a:buChar char=""/>
            </a:pPr>
            <a:r>
              <a:rPr lang="en-US" sz="1800" b="0" strike="noStrike" spc="-1">
                <a:solidFill>
                  <a:srgbClr val="000000"/>
                </a:solidFill>
                <a:latin typeface="Times New Roman"/>
              </a:rPr>
              <a:t>If we don't pass start its considered 0</a:t>
            </a:r>
            <a:endParaRPr lang="en-US" sz="1800" b="0" strike="noStrike" spc="-1">
              <a:solidFill>
                <a:srgbClr val="000000"/>
              </a:solidFill>
              <a:latin typeface="Calibri"/>
            </a:endParaRPr>
          </a:p>
          <a:p>
            <a:pPr marL="285840" indent="-285480">
              <a:lnSpc>
                <a:spcPct val="100000"/>
              </a:lnSpc>
              <a:spcBef>
                <a:spcPts val="799"/>
              </a:spcBef>
              <a:buClr>
                <a:srgbClr val="000000"/>
              </a:buClr>
              <a:buFont typeface="Wingdings" charset="2"/>
              <a:buChar char=""/>
            </a:pPr>
            <a:r>
              <a:rPr lang="en-US" sz="1800" b="0" strike="noStrike" spc="-1">
                <a:solidFill>
                  <a:srgbClr val="000000"/>
                </a:solidFill>
                <a:latin typeface="Times New Roman"/>
              </a:rPr>
              <a:t>If we don't pass end its considered length of array in that dimension</a:t>
            </a:r>
            <a:endParaRPr lang="en-US" sz="1800" b="0" strike="noStrike" spc="-1">
              <a:solidFill>
                <a:srgbClr val="000000"/>
              </a:solidFill>
              <a:latin typeface="Calibri"/>
            </a:endParaRPr>
          </a:p>
          <a:p>
            <a:pPr marL="285840" indent="-285480">
              <a:lnSpc>
                <a:spcPct val="100000"/>
              </a:lnSpc>
              <a:spcBef>
                <a:spcPts val="799"/>
              </a:spcBef>
              <a:buClr>
                <a:srgbClr val="000000"/>
              </a:buClr>
              <a:buFont typeface="Wingdings" charset="2"/>
              <a:buChar char=""/>
            </a:pPr>
            <a:r>
              <a:rPr lang="en-US" sz="1800" b="0" strike="noStrike" spc="-1">
                <a:solidFill>
                  <a:srgbClr val="000000"/>
                </a:solidFill>
                <a:latin typeface="Times New Roman"/>
              </a:rPr>
              <a:t>If we don't pass step its considered 1</a:t>
            </a:r>
            <a:endParaRPr lang="en-US" sz="1800" b="0" strike="noStrike" spc="-1">
              <a:solidFill>
                <a:srgbClr val="000000"/>
              </a:solidFill>
              <a:latin typeface="Calibri"/>
            </a:endParaRPr>
          </a:p>
          <a:p>
            <a:pPr>
              <a:lnSpc>
                <a:spcPct val="100000"/>
              </a:lnSpc>
              <a:spcBef>
                <a:spcPts val="799"/>
              </a:spcBef>
            </a:pPr>
            <a:r>
              <a:rPr lang="en-US" sz="1800" b="0" strike="noStrike" spc="-1">
                <a:solidFill>
                  <a:srgbClr val="FF0000"/>
                </a:solidFill>
                <a:latin typeface="Times New Roman"/>
              </a:rPr>
              <a:t>Example: </a:t>
            </a:r>
            <a:r>
              <a:rPr lang="en-US" sz="1800" b="0" strike="noStrike" spc="-1">
                <a:solidFill>
                  <a:srgbClr val="000000"/>
                </a:solidFill>
                <a:latin typeface="Times New Roman"/>
              </a:rPr>
              <a:t>Slice elements from index 1 to index 5 from the following array</a:t>
            </a:r>
            <a:endParaRPr lang="en-US" sz="1800" b="0" strike="noStrike" spc="-1">
              <a:solidFill>
                <a:srgbClr val="000000"/>
              </a:solidFill>
              <a:latin typeface="Calibri"/>
            </a:endParaRPr>
          </a:p>
          <a:p>
            <a:pPr marL="457200">
              <a:lnSpc>
                <a:spcPct val="100000"/>
              </a:lnSpc>
              <a:spcBef>
                <a:spcPts val="799"/>
              </a:spcBef>
            </a:pPr>
            <a:r>
              <a:rPr lang="en-US" sz="1800" b="0" strike="noStrike" spc="-1">
                <a:solidFill>
                  <a:srgbClr val="326239"/>
                </a:solidFill>
                <a:latin typeface="Times New Roman"/>
              </a:rPr>
              <a:t>import numpy as np</a:t>
            </a:r>
            <a:r>
              <a:t/>
            </a:r>
            <a:br/>
            <a:r>
              <a:rPr lang="en-US" sz="1800" b="0" strike="noStrike" spc="-1">
                <a:solidFill>
                  <a:srgbClr val="326239"/>
                </a:solidFill>
                <a:latin typeface="Times New Roman"/>
              </a:rPr>
              <a:t>arr = np.array([1, 2, 3, 4, 5, 6, 7])</a:t>
            </a:r>
            <a:r>
              <a:t/>
            </a:r>
            <a:br/>
            <a:r>
              <a:rPr lang="en-US" sz="1800" b="0" strike="noStrike" spc="-1">
                <a:solidFill>
                  <a:srgbClr val="326239"/>
                </a:solidFill>
                <a:latin typeface="Times New Roman"/>
              </a:rPr>
              <a:t>print(arr[1:5])</a:t>
            </a:r>
            <a:endParaRPr lang="en-US" sz="1800" b="0" strike="noStrike" spc="-1">
              <a:solidFill>
                <a:srgbClr val="000000"/>
              </a:solidFill>
              <a:latin typeface="Calibri"/>
            </a:endParaRPr>
          </a:p>
          <a:p>
            <a:pPr>
              <a:lnSpc>
                <a:spcPct val="100000"/>
              </a:lnSpc>
            </a:pPr>
            <a:endParaRPr lang="en-US" sz="1800" b="0" strike="noStrike" spc="-1">
              <a:solidFill>
                <a:srgbClr val="000000"/>
              </a:solidFill>
              <a:latin typeface="Calibri"/>
            </a:endParaRPr>
          </a:p>
        </p:txBody>
      </p:sp>
    </p:spTree>
  </p:cSld>
  <p:clrMapOvr>
    <a:masterClrMapping/>
  </p:clrMapOvr>
  <mc:AlternateContent xmlns:mc="http://schemas.openxmlformats.org/markup-compatibility/2006">
    <mc:Choice xmlns:p15="http://schemas.microsoft.com/office/powerpoint/2012/main" xmlns:p14="http://schemas.microsoft.com/office/powerpoint/2010/main" xmlns="" Requires="p14">
      <p:transition spd="slow" p14:dur="2000"/>
    </mc:Choice>
    <mc:Fallback>
      <p:transition spd="slow"/>
    </mc:Fallback>
  </mc:AlternateContent>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6" name="CustomShape 1"/>
          <p:cNvSpPr/>
          <p:nvPr/>
        </p:nvSpPr>
        <p:spPr>
          <a:xfrm>
            <a:off x="609480" y="514440"/>
            <a:ext cx="7924320" cy="3655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50000"/>
              </a:lnSpc>
            </a:pPr>
            <a:r>
              <a:rPr lang="en-US" sz="1800" b="0" strike="noStrike" spc="-1">
                <a:solidFill>
                  <a:srgbClr val="FF0000"/>
                </a:solidFill>
                <a:latin typeface="Times New Roman"/>
              </a:rPr>
              <a:t>Example: </a:t>
            </a:r>
            <a:r>
              <a:rPr lang="en-US" sz="1800" b="0" strike="noStrike" spc="-1">
                <a:solidFill>
                  <a:srgbClr val="000000"/>
                </a:solidFill>
                <a:latin typeface="Times New Roman"/>
              </a:rPr>
              <a:t>Slice elements from index 4 to the end of the array</a:t>
            </a:r>
            <a:endParaRPr lang="en-US" sz="1800" b="0" strike="noStrike" spc="-1">
              <a:latin typeface="Arial"/>
            </a:endParaRPr>
          </a:p>
          <a:p>
            <a:pPr marL="457200">
              <a:lnSpc>
                <a:spcPct val="150000"/>
              </a:lnSpc>
            </a:pPr>
            <a:r>
              <a:rPr lang="en-US" sz="1800" b="0" strike="noStrike" spc="-1">
                <a:solidFill>
                  <a:srgbClr val="326239"/>
                </a:solidFill>
                <a:latin typeface="Times New Roman"/>
              </a:rPr>
              <a:t>import numpy as np</a:t>
            </a:r>
            <a:r>
              <a:t/>
            </a:r>
            <a:br/>
            <a:r>
              <a:rPr lang="en-US" sz="1800" b="0" strike="noStrike" spc="-1">
                <a:solidFill>
                  <a:srgbClr val="326239"/>
                </a:solidFill>
                <a:latin typeface="Times New Roman"/>
              </a:rPr>
              <a:t>arr = np.array([1, 2, 3, 4, 5, 6, 7])</a:t>
            </a:r>
            <a:r>
              <a:t/>
            </a:r>
            <a:br/>
            <a:r>
              <a:rPr lang="en-US" sz="1800" b="0" strike="noStrike" spc="-1">
                <a:solidFill>
                  <a:srgbClr val="326239"/>
                </a:solidFill>
                <a:latin typeface="Times New Roman"/>
              </a:rPr>
              <a:t>print(arr[4:]) </a:t>
            </a:r>
            <a:endParaRPr lang="en-US" sz="1800" b="0" strike="noStrike" spc="-1">
              <a:latin typeface="Arial"/>
            </a:endParaRPr>
          </a:p>
          <a:p>
            <a:pPr>
              <a:lnSpc>
                <a:spcPct val="100000"/>
              </a:lnSpc>
            </a:pPr>
            <a:endParaRPr lang="en-US" sz="1800" b="0" strike="noStrike" spc="-1">
              <a:latin typeface="Arial"/>
            </a:endParaRPr>
          </a:p>
          <a:p>
            <a:pPr>
              <a:lnSpc>
                <a:spcPct val="150000"/>
              </a:lnSpc>
            </a:pPr>
            <a:r>
              <a:rPr lang="en-US" sz="1800" b="0" strike="noStrike" spc="-1">
                <a:solidFill>
                  <a:srgbClr val="FF0000"/>
                </a:solidFill>
                <a:latin typeface="Times New Roman"/>
              </a:rPr>
              <a:t>Example: </a:t>
            </a:r>
            <a:r>
              <a:rPr lang="en-US" sz="1800" b="0" strike="noStrike" spc="-1">
                <a:solidFill>
                  <a:srgbClr val="000000"/>
                </a:solidFill>
                <a:latin typeface="Times New Roman"/>
              </a:rPr>
              <a:t>Slice elements from the beginning to index 4 (not included)</a:t>
            </a:r>
            <a:endParaRPr lang="en-US" sz="1800" b="0" strike="noStrike" spc="-1">
              <a:latin typeface="Arial"/>
            </a:endParaRPr>
          </a:p>
          <a:p>
            <a:pPr marL="457200">
              <a:lnSpc>
                <a:spcPct val="150000"/>
              </a:lnSpc>
            </a:pPr>
            <a:r>
              <a:rPr lang="en-US" sz="1800" b="0" strike="noStrike" spc="-1">
                <a:solidFill>
                  <a:srgbClr val="326239"/>
                </a:solidFill>
                <a:latin typeface="Times New Roman"/>
              </a:rPr>
              <a:t>import numpy as np</a:t>
            </a:r>
            <a:r>
              <a:t/>
            </a:r>
            <a:br/>
            <a:r>
              <a:rPr lang="en-US" sz="1800" b="0" strike="noStrike" spc="-1">
                <a:solidFill>
                  <a:srgbClr val="326239"/>
                </a:solidFill>
                <a:latin typeface="Times New Roman"/>
              </a:rPr>
              <a:t>arr = np.array([1, 2, 3, 4, 5, 6, 7])</a:t>
            </a:r>
            <a:r>
              <a:t/>
            </a:r>
            <a:br/>
            <a:r>
              <a:rPr lang="en-US" sz="1800" b="0" strike="noStrike" spc="-1">
                <a:solidFill>
                  <a:srgbClr val="326239"/>
                </a:solidFill>
                <a:latin typeface="Times New Roman"/>
              </a:rPr>
              <a:t>print(arr[:4])</a:t>
            </a:r>
            <a:endParaRPr lang="en-US" sz="1800" b="0" strike="noStrike" spc="-1">
              <a:latin typeface="Arial"/>
            </a:endParaRPr>
          </a:p>
        </p:txBody>
      </p:sp>
    </p:spTree>
  </p:cSld>
  <p:clrMapOvr>
    <a:masterClrMapping/>
  </p:clrMapOvr>
  <mc:AlternateContent xmlns:mc="http://schemas.openxmlformats.org/markup-compatibility/2006">
    <mc:Choice xmlns:p15="http://schemas.microsoft.com/office/powerpoint/2012/main" xmlns:p14="http://schemas.microsoft.com/office/powerpoint/2010/main" xmlns="" Requires="p14">
      <p:transition spd="slow" p14:dur="2000"/>
    </mc:Choice>
    <mc:Fallback>
      <p:transition spd="slow"/>
    </mc:Fallback>
  </mc:AlternateContent>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7" name="CustomShape 1"/>
          <p:cNvSpPr/>
          <p:nvPr/>
        </p:nvSpPr>
        <p:spPr>
          <a:xfrm>
            <a:off x="685800" y="209520"/>
            <a:ext cx="7619760" cy="4372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spcBef>
                <a:spcPts val="1199"/>
              </a:spcBef>
            </a:pPr>
            <a:r>
              <a:rPr lang="en-US" sz="1800" b="0" strike="noStrike" spc="-1">
                <a:solidFill>
                  <a:srgbClr val="C00000"/>
                </a:solidFill>
                <a:latin typeface="Times New Roman"/>
              </a:rPr>
              <a:t>Negative Slicing</a:t>
            </a:r>
            <a:endParaRPr lang="en-US" sz="1800" b="0" strike="noStrike" spc="-1">
              <a:latin typeface="Arial"/>
            </a:endParaRPr>
          </a:p>
          <a:p>
            <a:pPr>
              <a:lnSpc>
                <a:spcPct val="100000"/>
              </a:lnSpc>
              <a:spcBef>
                <a:spcPts val="1199"/>
              </a:spcBef>
            </a:pPr>
            <a:r>
              <a:rPr lang="en-US" sz="1800" b="0" strike="noStrike" spc="-1">
                <a:solidFill>
                  <a:srgbClr val="000000"/>
                </a:solidFill>
                <a:latin typeface="Times New Roman"/>
              </a:rPr>
              <a:t>Use the minus operator to refer to an index from the end:</a:t>
            </a:r>
            <a:endParaRPr lang="en-US" sz="1800" b="0" strike="noStrike" spc="-1">
              <a:latin typeface="Arial"/>
            </a:endParaRPr>
          </a:p>
          <a:p>
            <a:pPr>
              <a:lnSpc>
                <a:spcPct val="100000"/>
              </a:lnSpc>
              <a:spcBef>
                <a:spcPts val="1199"/>
              </a:spcBef>
            </a:pPr>
            <a:r>
              <a:rPr lang="en-US" sz="1800" b="0" strike="noStrike" spc="-1">
                <a:solidFill>
                  <a:srgbClr val="FF0000"/>
                </a:solidFill>
                <a:latin typeface="Times New Roman"/>
              </a:rPr>
              <a:t>Example: </a:t>
            </a:r>
            <a:r>
              <a:rPr lang="en-US" sz="1800" b="0" strike="noStrike" spc="-1">
                <a:solidFill>
                  <a:srgbClr val="000000"/>
                </a:solidFill>
                <a:latin typeface="Times New Roman"/>
              </a:rPr>
              <a:t>Slice from the index 3 from the end to index 1 from the end</a:t>
            </a:r>
            <a:endParaRPr lang="en-US" sz="1800" b="0" strike="noStrike" spc="-1">
              <a:latin typeface="Arial"/>
            </a:endParaRPr>
          </a:p>
          <a:p>
            <a:pPr marL="457200">
              <a:lnSpc>
                <a:spcPct val="100000"/>
              </a:lnSpc>
              <a:spcBef>
                <a:spcPts val="1199"/>
              </a:spcBef>
            </a:pPr>
            <a:r>
              <a:rPr lang="en-US" sz="1800" b="0" strike="noStrike" spc="-1">
                <a:solidFill>
                  <a:srgbClr val="326239"/>
                </a:solidFill>
                <a:latin typeface="Times New Roman"/>
              </a:rPr>
              <a:t>import numpy as np</a:t>
            </a:r>
            <a:r>
              <a:t/>
            </a:r>
            <a:br/>
            <a:r>
              <a:rPr lang="en-US" sz="1800" b="0" strike="noStrike" spc="-1">
                <a:solidFill>
                  <a:srgbClr val="326239"/>
                </a:solidFill>
                <a:latin typeface="Times New Roman"/>
              </a:rPr>
              <a:t>arr = np.array([1, 2, 3, 4, 5, 6, 7])</a:t>
            </a:r>
            <a:r>
              <a:t/>
            </a:r>
            <a:br/>
            <a:r>
              <a:rPr lang="en-US" sz="1800" b="0" strike="noStrike" spc="-1">
                <a:solidFill>
                  <a:srgbClr val="326239"/>
                </a:solidFill>
                <a:latin typeface="Times New Roman"/>
              </a:rPr>
              <a:t>print(arr[-3:-1]) </a:t>
            </a:r>
            <a:endParaRPr lang="en-US" sz="1800" b="0" strike="noStrike" spc="-1">
              <a:latin typeface="Arial"/>
            </a:endParaRPr>
          </a:p>
          <a:p>
            <a:pPr>
              <a:lnSpc>
                <a:spcPct val="100000"/>
              </a:lnSpc>
              <a:spcBef>
                <a:spcPts val="601"/>
              </a:spcBef>
            </a:pPr>
            <a:r>
              <a:rPr lang="en-US" sz="1800" b="0" strike="noStrike" spc="-1">
                <a:solidFill>
                  <a:srgbClr val="C00000"/>
                </a:solidFill>
                <a:latin typeface="Times New Roman"/>
              </a:rPr>
              <a:t>STEP</a:t>
            </a:r>
            <a:endParaRPr lang="en-US" sz="1800" b="0" strike="noStrike" spc="-1">
              <a:latin typeface="Arial"/>
            </a:endParaRPr>
          </a:p>
          <a:p>
            <a:pPr>
              <a:lnSpc>
                <a:spcPct val="100000"/>
              </a:lnSpc>
              <a:spcBef>
                <a:spcPts val="1199"/>
              </a:spcBef>
            </a:pPr>
            <a:r>
              <a:rPr lang="en-US" sz="1800" b="0" strike="noStrike" spc="-1">
                <a:solidFill>
                  <a:srgbClr val="000000"/>
                </a:solidFill>
                <a:latin typeface="Times New Roman"/>
              </a:rPr>
              <a:t>Use the step value to determine the step of the slicing:</a:t>
            </a:r>
            <a:endParaRPr lang="en-US" sz="1800" b="0" strike="noStrike" spc="-1">
              <a:latin typeface="Arial"/>
            </a:endParaRPr>
          </a:p>
          <a:p>
            <a:pPr>
              <a:lnSpc>
                <a:spcPct val="100000"/>
              </a:lnSpc>
              <a:spcBef>
                <a:spcPts val="1199"/>
              </a:spcBef>
            </a:pPr>
            <a:r>
              <a:rPr lang="en-US" sz="1800" b="0" strike="noStrike" spc="-1">
                <a:solidFill>
                  <a:srgbClr val="FF0000"/>
                </a:solidFill>
                <a:latin typeface="Times New Roman"/>
              </a:rPr>
              <a:t>Example: </a:t>
            </a:r>
            <a:r>
              <a:rPr lang="en-US" sz="1800" b="0" strike="noStrike" spc="-1">
                <a:solidFill>
                  <a:srgbClr val="000000"/>
                </a:solidFill>
                <a:latin typeface="Times New Roman"/>
              </a:rPr>
              <a:t>Return every other element from index 1 to index 5</a:t>
            </a:r>
            <a:endParaRPr lang="en-US" sz="1800" b="0" strike="noStrike" spc="-1">
              <a:latin typeface="Arial"/>
            </a:endParaRPr>
          </a:p>
          <a:p>
            <a:pPr marL="457200">
              <a:lnSpc>
                <a:spcPct val="100000"/>
              </a:lnSpc>
              <a:spcBef>
                <a:spcPts val="1199"/>
              </a:spcBef>
            </a:pPr>
            <a:r>
              <a:rPr lang="en-US" sz="1800" b="0" strike="noStrike" spc="-1">
                <a:solidFill>
                  <a:srgbClr val="326239"/>
                </a:solidFill>
                <a:latin typeface="Times New Roman"/>
              </a:rPr>
              <a:t>import numpy as np</a:t>
            </a:r>
            <a:r>
              <a:t/>
            </a:r>
            <a:br/>
            <a:r>
              <a:rPr lang="en-US" sz="1800" b="0" strike="noStrike" spc="-1">
                <a:solidFill>
                  <a:srgbClr val="326239"/>
                </a:solidFill>
                <a:latin typeface="Times New Roman"/>
              </a:rPr>
              <a:t>arr = np.array([1, 2, 3, 4, 5, 6, 7])</a:t>
            </a:r>
            <a:r>
              <a:t/>
            </a:r>
            <a:br/>
            <a:r>
              <a:rPr lang="en-US" sz="1800" b="0" strike="noStrike" spc="-1">
                <a:solidFill>
                  <a:srgbClr val="326239"/>
                </a:solidFill>
                <a:latin typeface="Times New Roman"/>
              </a:rPr>
              <a:t>print(arr[1:5:2])</a:t>
            </a:r>
            <a:endParaRPr lang="en-US" sz="1800" b="0" strike="noStrike" spc="-1">
              <a:latin typeface="Arial"/>
            </a:endParaRPr>
          </a:p>
        </p:txBody>
      </p:sp>
    </p:spTree>
  </p:cSld>
  <p:clrMapOvr>
    <a:masterClrMapping/>
  </p:clrMapOvr>
  <mc:AlternateContent xmlns:mc="http://schemas.openxmlformats.org/markup-compatibility/2006">
    <mc:Choice xmlns:p15="http://schemas.microsoft.com/office/powerpoint/2012/main" xmlns:p14="http://schemas.microsoft.com/office/powerpoint/2010/main" xmlns="" Requires="p14">
      <p:transition spd="slow" p14:dur="2000"/>
    </mc:Choice>
    <mc:Fallback>
      <p:transition spd="slow"/>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 name="CustomShape 1"/>
          <p:cNvSpPr/>
          <p:nvPr/>
        </p:nvSpPr>
        <p:spPr>
          <a:xfrm>
            <a:off x="0" y="0"/>
            <a:ext cx="9143640" cy="656280"/>
          </a:xfrm>
          <a:custGeom>
            <a:avLst/>
            <a:gdLst/>
            <a:ahLst/>
            <a:cxnLst/>
            <a:rect l="l" t="t" r="r" b="b"/>
            <a:pathLst>
              <a:path w="9144000" h="656590">
                <a:moveTo>
                  <a:pt x="0" y="656399"/>
                </a:moveTo>
                <a:lnTo>
                  <a:pt x="9143999" y="656399"/>
                </a:lnTo>
                <a:lnTo>
                  <a:pt x="9143999" y="0"/>
                </a:lnTo>
                <a:lnTo>
                  <a:pt x="0" y="0"/>
                </a:lnTo>
                <a:lnTo>
                  <a:pt x="0" y="656399"/>
                </a:lnTo>
                <a:close/>
              </a:path>
            </a:pathLst>
          </a:custGeom>
          <a:solidFill>
            <a:srgbClr val="0C343D"/>
          </a:solidFill>
          <a:ln>
            <a:noFill/>
          </a:ln>
        </p:spPr>
        <p:style>
          <a:lnRef idx="0">
            <a:scrgbClr r="0" g="0" b="0"/>
          </a:lnRef>
          <a:fillRef idx="0">
            <a:scrgbClr r="0" g="0" b="0"/>
          </a:fillRef>
          <a:effectRef idx="0">
            <a:scrgbClr r="0" g="0" b="0"/>
          </a:effectRef>
          <a:fontRef idx="minor"/>
        </p:style>
      </p:sp>
      <p:sp>
        <p:nvSpPr>
          <p:cNvPr id="250" name="CustomShape 2"/>
          <p:cNvSpPr/>
          <p:nvPr/>
        </p:nvSpPr>
        <p:spPr>
          <a:xfrm>
            <a:off x="0" y="656280"/>
            <a:ext cx="9143640" cy="4487040"/>
          </a:xfrm>
          <a:custGeom>
            <a:avLst/>
            <a:gdLst/>
            <a:ahLst/>
            <a:cxnLst/>
            <a:rect l="l" t="t" r="r" b="b"/>
            <a:pathLst>
              <a:path w="9144000" h="4487545">
                <a:moveTo>
                  <a:pt x="0" y="4487099"/>
                </a:moveTo>
                <a:lnTo>
                  <a:pt x="9143999" y="4487099"/>
                </a:lnTo>
                <a:lnTo>
                  <a:pt x="9143999" y="0"/>
                </a:lnTo>
                <a:lnTo>
                  <a:pt x="0" y="0"/>
                </a:lnTo>
                <a:lnTo>
                  <a:pt x="0" y="4487099"/>
                </a:lnTo>
                <a:close/>
              </a:path>
            </a:pathLst>
          </a:custGeom>
          <a:solidFill>
            <a:srgbClr val="FAFAFA"/>
          </a:solidFill>
          <a:ln>
            <a:noFill/>
          </a:ln>
        </p:spPr>
        <p:style>
          <a:lnRef idx="0">
            <a:scrgbClr r="0" g="0" b="0"/>
          </a:lnRef>
          <a:fillRef idx="0">
            <a:scrgbClr r="0" g="0" b="0"/>
          </a:fillRef>
          <a:effectRef idx="0">
            <a:scrgbClr r="0" g="0" b="0"/>
          </a:effectRef>
          <a:fontRef idx="minor"/>
        </p:style>
      </p:sp>
      <p:sp>
        <p:nvSpPr>
          <p:cNvPr id="251" name="CustomShape 3"/>
          <p:cNvSpPr/>
          <p:nvPr/>
        </p:nvSpPr>
        <p:spPr>
          <a:xfrm>
            <a:off x="0" y="656280"/>
            <a:ext cx="9143640" cy="108360"/>
          </a:xfrm>
          <a:prstGeom prst="rect">
            <a:avLst/>
          </a:prstGeom>
          <a:blipFill rotWithShape="0">
            <a:blip r:embed="rId2"/>
            <a:stretch>
              <a:fillRect/>
            </a:stretch>
          </a:blipFill>
          <a:ln>
            <a:noFill/>
          </a:ln>
        </p:spPr>
        <p:style>
          <a:lnRef idx="0">
            <a:scrgbClr r="0" g="0" b="0"/>
          </a:lnRef>
          <a:fillRef idx="0">
            <a:scrgbClr r="0" g="0" b="0"/>
          </a:fillRef>
          <a:effectRef idx="0">
            <a:scrgbClr r="0" g="0" b="0"/>
          </a:effectRef>
          <a:fontRef idx="minor"/>
        </p:style>
      </p:sp>
      <p:sp>
        <p:nvSpPr>
          <p:cNvPr id="252" name="TextShape 4"/>
          <p:cNvSpPr txBox="1"/>
          <p:nvPr/>
        </p:nvSpPr>
        <p:spPr>
          <a:xfrm>
            <a:off x="171360" y="101880"/>
            <a:ext cx="4583520" cy="871560"/>
          </a:xfrm>
          <a:prstGeom prst="rect">
            <a:avLst/>
          </a:prstGeom>
          <a:noFill/>
          <a:ln>
            <a:noFill/>
          </a:ln>
        </p:spPr>
        <p:txBody>
          <a:bodyPr lIns="0" tIns="12600" rIns="0" bIns="0">
            <a:spAutoFit/>
          </a:bodyPr>
          <a:lstStyle/>
          <a:p>
            <a:pPr marL="12600">
              <a:lnSpc>
                <a:spcPct val="100000"/>
              </a:lnSpc>
              <a:spcBef>
                <a:spcPts val="99"/>
              </a:spcBef>
            </a:pPr>
            <a:r>
              <a:rPr lang="en-US" sz="2500" b="1" strike="noStrike" spc="-80">
                <a:solidFill>
                  <a:srgbClr val="FFFFFF"/>
                </a:solidFill>
                <a:latin typeface="Arial"/>
              </a:rPr>
              <a:t>Django-Powered</a:t>
            </a:r>
            <a:r>
              <a:rPr lang="en-US" sz="2500" b="1" strike="noStrike" spc="-106">
                <a:solidFill>
                  <a:srgbClr val="FFFFFF"/>
                </a:solidFill>
                <a:latin typeface="Arial"/>
              </a:rPr>
              <a:t> </a:t>
            </a:r>
            <a:r>
              <a:rPr lang="en-US" sz="2500" b="1" strike="noStrike" spc="-86">
                <a:solidFill>
                  <a:srgbClr val="FFFFFF"/>
                </a:solidFill>
                <a:latin typeface="Arial"/>
              </a:rPr>
              <a:t>Applications</a:t>
            </a:r>
            <a:endParaRPr lang="en-US" sz="2500" b="0" strike="noStrike" spc="-1">
              <a:solidFill>
                <a:srgbClr val="000000"/>
              </a:solidFill>
              <a:latin typeface="Calibri"/>
            </a:endParaRPr>
          </a:p>
        </p:txBody>
      </p:sp>
      <p:sp>
        <p:nvSpPr>
          <p:cNvPr id="253" name="CustomShape 5"/>
          <p:cNvSpPr/>
          <p:nvPr/>
        </p:nvSpPr>
        <p:spPr>
          <a:xfrm>
            <a:off x="631800" y="1024920"/>
            <a:ext cx="2142720" cy="542160"/>
          </a:xfrm>
          <a:prstGeom prst="rect">
            <a:avLst/>
          </a:prstGeom>
          <a:blipFill rotWithShape="0">
            <a:blip r:embed="rId3" cstate="print"/>
            <a:stretch>
              <a:fillRect/>
            </a:stretch>
          </a:blipFill>
          <a:ln>
            <a:noFill/>
          </a:ln>
        </p:spPr>
        <p:style>
          <a:lnRef idx="0">
            <a:scrgbClr r="0" g="0" b="0"/>
          </a:lnRef>
          <a:fillRef idx="0">
            <a:scrgbClr r="0" g="0" b="0"/>
          </a:fillRef>
          <a:effectRef idx="0">
            <a:scrgbClr r="0" g="0" b="0"/>
          </a:effectRef>
          <a:fontRef idx="minor"/>
        </p:style>
      </p:sp>
      <p:sp>
        <p:nvSpPr>
          <p:cNvPr id="254" name="CustomShape 6"/>
          <p:cNvSpPr/>
          <p:nvPr/>
        </p:nvSpPr>
        <p:spPr>
          <a:xfrm>
            <a:off x="534600" y="1929960"/>
            <a:ext cx="1428840" cy="1428840"/>
          </a:xfrm>
          <a:prstGeom prst="rect">
            <a:avLst/>
          </a:prstGeom>
          <a:blipFill rotWithShape="0">
            <a:blip r:embed="rId4" cstate="print"/>
            <a:stretch>
              <a:fillRect/>
            </a:stretch>
          </a:blipFill>
          <a:ln>
            <a:noFill/>
          </a:ln>
        </p:spPr>
        <p:style>
          <a:lnRef idx="0">
            <a:scrgbClr r="0" g="0" b="0"/>
          </a:lnRef>
          <a:fillRef idx="0">
            <a:scrgbClr r="0" g="0" b="0"/>
          </a:fillRef>
          <a:effectRef idx="0">
            <a:scrgbClr r="0" g="0" b="0"/>
          </a:effectRef>
          <a:fontRef idx="minor"/>
        </p:style>
      </p:sp>
      <p:sp>
        <p:nvSpPr>
          <p:cNvPr id="255" name="CustomShape 7"/>
          <p:cNvSpPr/>
          <p:nvPr/>
        </p:nvSpPr>
        <p:spPr>
          <a:xfrm>
            <a:off x="3822480" y="973800"/>
            <a:ext cx="4408560" cy="678240"/>
          </a:xfrm>
          <a:prstGeom prst="rect">
            <a:avLst/>
          </a:prstGeom>
          <a:blipFill rotWithShape="0">
            <a:blip r:embed="rId5" cstate="print"/>
            <a:stretch>
              <a:fillRect/>
            </a:stretch>
          </a:blipFill>
          <a:ln>
            <a:noFill/>
          </a:ln>
        </p:spPr>
        <p:style>
          <a:lnRef idx="0">
            <a:scrgbClr r="0" g="0" b="0"/>
          </a:lnRef>
          <a:fillRef idx="0">
            <a:scrgbClr r="0" g="0" b="0"/>
          </a:fillRef>
          <a:effectRef idx="0">
            <a:scrgbClr r="0" g="0" b="0"/>
          </a:effectRef>
          <a:fontRef idx="minor"/>
        </p:style>
      </p:sp>
      <p:sp>
        <p:nvSpPr>
          <p:cNvPr id="256" name="CustomShape 8"/>
          <p:cNvSpPr/>
          <p:nvPr/>
        </p:nvSpPr>
        <p:spPr>
          <a:xfrm>
            <a:off x="4483080" y="1888920"/>
            <a:ext cx="1573560" cy="1503360"/>
          </a:xfrm>
          <a:prstGeom prst="rect">
            <a:avLst/>
          </a:prstGeom>
          <a:blipFill rotWithShape="0">
            <a:blip r:embed="rId6" cstate="print"/>
            <a:stretch>
              <a:fillRect/>
            </a:stretch>
          </a:blipFill>
          <a:ln>
            <a:noFill/>
          </a:ln>
        </p:spPr>
        <p:style>
          <a:lnRef idx="0">
            <a:scrgbClr r="0" g="0" b="0"/>
          </a:lnRef>
          <a:fillRef idx="0">
            <a:scrgbClr r="0" g="0" b="0"/>
          </a:fillRef>
          <a:effectRef idx="0">
            <a:scrgbClr r="0" g="0" b="0"/>
          </a:effectRef>
          <a:fontRef idx="minor"/>
        </p:style>
      </p:sp>
      <p:sp>
        <p:nvSpPr>
          <p:cNvPr id="257" name="CustomShape 9"/>
          <p:cNvSpPr/>
          <p:nvPr/>
        </p:nvSpPr>
        <p:spPr>
          <a:xfrm>
            <a:off x="2420640" y="1929960"/>
            <a:ext cx="1726200" cy="1428840"/>
          </a:xfrm>
          <a:prstGeom prst="rect">
            <a:avLst/>
          </a:prstGeom>
          <a:blipFill rotWithShape="0">
            <a:blip r:embed="rId7" cstate="print"/>
            <a:stretch>
              <a:fillRect/>
            </a:stretch>
          </a:blipFill>
          <a:ln>
            <a:noFill/>
          </a:ln>
        </p:spPr>
        <p:style>
          <a:lnRef idx="0">
            <a:scrgbClr r="0" g="0" b="0"/>
          </a:lnRef>
          <a:fillRef idx="0">
            <a:scrgbClr r="0" g="0" b="0"/>
          </a:fillRef>
          <a:effectRef idx="0">
            <a:scrgbClr r="0" g="0" b="0"/>
          </a:effectRef>
          <a:fontRef idx="minor"/>
        </p:style>
      </p:sp>
      <p:sp>
        <p:nvSpPr>
          <p:cNvPr id="258" name="CustomShape 10"/>
          <p:cNvSpPr/>
          <p:nvPr/>
        </p:nvSpPr>
        <p:spPr>
          <a:xfrm>
            <a:off x="784080" y="3729960"/>
            <a:ext cx="2846160" cy="882720"/>
          </a:xfrm>
          <a:prstGeom prst="rect">
            <a:avLst/>
          </a:prstGeom>
          <a:blipFill rotWithShape="0">
            <a:blip r:embed="rId8" cstate="print"/>
            <a:stretch>
              <a:fillRect/>
            </a:stretch>
          </a:blipFill>
          <a:ln>
            <a:noFill/>
          </a:ln>
        </p:spPr>
        <p:style>
          <a:lnRef idx="0">
            <a:scrgbClr r="0" g="0" b="0"/>
          </a:lnRef>
          <a:fillRef idx="0">
            <a:scrgbClr r="0" g="0" b="0"/>
          </a:fillRef>
          <a:effectRef idx="0">
            <a:scrgbClr r="0" g="0" b="0"/>
          </a:effectRef>
          <a:fontRef idx="minor"/>
        </p:style>
      </p:sp>
      <p:sp>
        <p:nvSpPr>
          <p:cNvPr id="259" name="CustomShape 11"/>
          <p:cNvSpPr/>
          <p:nvPr/>
        </p:nvSpPr>
        <p:spPr>
          <a:xfrm>
            <a:off x="6559920" y="1888920"/>
            <a:ext cx="1503360" cy="1503360"/>
          </a:xfrm>
          <a:prstGeom prst="rect">
            <a:avLst/>
          </a:prstGeom>
          <a:blipFill rotWithShape="0">
            <a:blip r:embed="rId9" cstate="print"/>
            <a:stretch>
              <a:fillRect/>
            </a:stretch>
          </a:blipFill>
          <a:ln>
            <a:noFill/>
          </a:ln>
        </p:spPr>
        <p:style>
          <a:lnRef idx="0">
            <a:scrgbClr r="0" g="0" b="0"/>
          </a:lnRef>
          <a:fillRef idx="0">
            <a:scrgbClr r="0" g="0" b="0"/>
          </a:fillRef>
          <a:effectRef idx="0">
            <a:scrgbClr r="0" g="0" b="0"/>
          </a:effectRef>
          <a:fontRef idx="minor"/>
        </p:style>
      </p:sp>
      <p:sp>
        <p:nvSpPr>
          <p:cNvPr id="260" name="CustomShape 12"/>
          <p:cNvSpPr/>
          <p:nvPr/>
        </p:nvSpPr>
        <p:spPr>
          <a:xfrm>
            <a:off x="4339800" y="2388240"/>
            <a:ext cx="3428640" cy="2755080"/>
          </a:xfrm>
          <a:prstGeom prst="rect">
            <a:avLst/>
          </a:prstGeom>
          <a:blipFill rotWithShape="0">
            <a:blip r:embed="rId10"/>
            <a:stretch>
              <a:fillRect/>
            </a:stretch>
          </a:blipFill>
          <a:ln>
            <a:noFill/>
          </a:ln>
        </p:spPr>
        <p:style>
          <a:lnRef idx="0">
            <a:scrgbClr r="0" g="0" b="0"/>
          </a:lnRef>
          <a:fillRef idx="0">
            <a:scrgbClr r="0" g="0" b="0"/>
          </a:fillRef>
          <a:effectRef idx="0">
            <a:scrgbClr r="0" g="0" b="0"/>
          </a:effectRef>
          <a:fontRef idx="minor"/>
        </p:style>
      </p:sp>
    </p:spTree>
  </p:cSld>
  <p:clrMapOvr>
    <a:masterClrMapping/>
  </p:clrMapOvr>
  <mc:AlternateContent xmlns:mc="http://schemas.openxmlformats.org/markup-compatibility/2006">
    <mc:Choice xmlns:p15="http://schemas.microsoft.com/office/powerpoint/2012/main" xmlns:p14="http://schemas.microsoft.com/office/powerpoint/2010/main" xmlns="" Requires="p14">
      <p:transition spd="slow" p14:dur="2000"/>
    </mc:Choice>
    <mc:Fallback>
      <p:transition spd="slow"/>
    </mc:Fallback>
  </mc:AlternateContent>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8" name="CustomShape 1"/>
          <p:cNvSpPr/>
          <p:nvPr/>
        </p:nvSpPr>
        <p:spPr>
          <a:xfrm>
            <a:off x="457200" y="438120"/>
            <a:ext cx="8381520" cy="4204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800" b="0" strike="noStrike" spc="-1">
                <a:solidFill>
                  <a:srgbClr val="C00000"/>
                </a:solidFill>
                <a:latin typeface="Times New Roman"/>
              </a:rPr>
              <a:t>Slicing 2-D Arrays</a:t>
            </a:r>
            <a:endParaRPr lang="en-US" sz="1800" b="0" strike="noStrike" spc="-1">
              <a:latin typeface="Arial"/>
            </a:endParaRPr>
          </a:p>
          <a:p>
            <a:pPr>
              <a:lnSpc>
                <a:spcPct val="100000"/>
              </a:lnSpc>
            </a:pPr>
            <a:r>
              <a:rPr lang="en-US" sz="1800" b="0" strike="noStrike" spc="-1">
                <a:solidFill>
                  <a:srgbClr val="FF0000"/>
                </a:solidFill>
                <a:latin typeface="Times New Roman"/>
              </a:rPr>
              <a:t>Example: </a:t>
            </a:r>
            <a:r>
              <a:rPr lang="en-US" sz="1800" b="0" strike="noStrike" spc="-1">
                <a:solidFill>
                  <a:srgbClr val="000000"/>
                </a:solidFill>
                <a:latin typeface="Times New Roman"/>
              </a:rPr>
              <a:t>From the second element, slice elements from index 1 to index 4 (not included)</a:t>
            </a:r>
            <a:endParaRPr lang="en-US" sz="1800" b="0" strike="noStrike" spc="-1">
              <a:latin typeface="Arial"/>
            </a:endParaRPr>
          </a:p>
          <a:p>
            <a:pPr marL="457200">
              <a:lnSpc>
                <a:spcPct val="150000"/>
              </a:lnSpc>
            </a:pPr>
            <a:r>
              <a:rPr lang="en-US" sz="1800" b="0" strike="noStrike" spc="-1">
                <a:solidFill>
                  <a:srgbClr val="326239"/>
                </a:solidFill>
                <a:latin typeface="Times New Roman"/>
              </a:rPr>
              <a:t>import numpy as np</a:t>
            </a:r>
            <a:r>
              <a:t/>
            </a:r>
            <a:br/>
            <a:r>
              <a:rPr lang="en-US" sz="1800" b="0" strike="noStrike" spc="-1">
                <a:solidFill>
                  <a:srgbClr val="326239"/>
                </a:solidFill>
                <a:latin typeface="Times New Roman"/>
              </a:rPr>
              <a:t>arr = np.array([[1, 2, 3, 4, 5], [6, 7, 8, 9, 10]])</a:t>
            </a:r>
            <a:r>
              <a:t/>
            </a:r>
            <a:br/>
            <a:r>
              <a:rPr lang="en-US" sz="1800" b="0" strike="noStrike" spc="-1">
                <a:solidFill>
                  <a:srgbClr val="326239"/>
                </a:solidFill>
                <a:latin typeface="Times New Roman"/>
              </a:rPr>
              <a:t>print(arr[1, 1:4]) </a:t>
            </a:r>
            <a:endParaRPr lang="en-US" sz="1800" b="0" strike="noStrike" spc="-1">
              <a:latin typeface="Arial"/>
            </a:endParaRPr>
          </a:p>
          <a:p>
            <a:pPr>
              <a:lnSpc>
                <a:spcPct val="100000"/>
              </a:lnSpc>
            </a:pPr>
            <a:r>
              <a:t/>
            </a:r>
            <a:br/>
            <a:r>
              <a:rPr lang="en-US" sz="1800" b="0" strike="noStrike" spc="-1">
                <a:solidFill>
                  <a:srgbClr val="FF0000"/>
                </a:solidFill>
                <a:latin typeface="Times New Roman"/>
              </a:rPr>
              <a:t>Example: </a:t>
            </a:r>
            <a:r>
              <a:rPr lang="en-US" sz="1800" b="0" strike="noStrike" spc="-1">
                <a:solidFill>
                  <a:srgbClr val="000000"/>
                </a:solidFill>
                <a:latin typeface="Times New Roman"/>
              </a:rPr>
              <a:t>From both elements, return index 2</a:t>
            </a:r>
            <a:endParaRPr lang="en-US" sz="1800" b="0" strike="noStrike" spc="-1">
              <a:latin typeface="Arial"/>
            </a:endParaRPr>
          </a:p>
          <a:p>
            <a:pPr marL="457200">
              <a:lnSpc>
                <a:spcPct val="150000"/>
              </a:lnSpc>
            </a:pPr>
            <a:r>
              <a:rPr lang="en-US" sz="1800" b="0" strike="noStrike" spc="-1">
                <a:solidFill>
                  <a:srgbClr val="326239"/>
                </a:solidFill>
                <a:latin typeface="Times New Roman"/>
              </a:rPr>
              <a:t>import numpy as np</a:t>
            </a:r>
            <a:r>
              <a:t/>
            </a:r>
            <a:br/>
            <a:r>
              <a:rPr lang="en-US" sz="1800" b="0" strike="noStrike" spc="-1">
                <a:solidFill>
                  <a:srgbClr val="326239"/>
                </a:solidFill>
                <a:latin typeface="Times New Roman"/>
              </a:rPr>
              <a:t>arr = np.array([[1, 2, 3, 4, 5], [6, 7, 8, 9, 10]])</a:t>
            </a:r>
            <a:r>
              <a:t/>
            </a:r>
            <a:br/>
            <a:r>
              <a:rPr lang="en-US" sz="1800" b="0" strike="noStrike" spc="-1">
                <a:solidFill>
                  <a:srgbClr val="326239"/>
                </a:solidFill>
                <a:latin typeface="Times New Roman"/>
              </a:rPr>
              <a:t>print(arr[0:2, 2])</a:t>
            </a:r>
            <a:endParaRPr lang="en-US" sz="1800" b="0" strike="noStrike" spc="-1">
              <a:latin typeface="Arial"/>
            </a:endParaRPr>
          </a:p>
          <a:p>
            <a:pPr>
              <a:lnSpc>
                <a:spcPct val="100000"/>
              </a:lnSpc>
            </a:pPr>
            <a:endParaRPr lang="en-US" sz="1800" b="0" strike="noStrike" spc="-1">
              <a:latin typeface="Arial"/>
            </a:endParaRPr>
          </a:p>
        </p:txBody>
      </p:sp>
    </p:spTree>
  </p:cSld>
  <p:clrMapOvr>
    <a:masterClrMapping/>
  </p:clrMapOvr>
  <mc:AlternateContent xmlns:mc="http://schemas.openxmlformats.org/markup-compatibility/2006">
    <mc:Choice xmlns:p15="http://schemas.microsoft.com/office/powerpoint/2012/main" xmlns:p14="http://schemas.microsoft.com/office/powerpoint/2010/main" xmlns="" Requires="p14">
      <p:transition spd="slow" p14:dur="2000"/>
    </mc:Choice>
    <mc:Fallback>
      <p:transition spd="slow"/>
    </mc:Fallback>
  </mc:AlternateContent>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9" name="TextShape 1"/>
          <p:cNvSpPr txBox="1"/>
          <p:nvPr/>
        </p:nvSpPr>
        <p:spPr>
          <a:xfrm>
            <a:off x="359640" y="133200"/>
            <a:ext cx="8424360" cy="469080"/>
          </a:xfrm>
          <a:prstGeom prst="rect">
            <a:avLst/>
          </a:prstGeom>
          <a:noFill/>
          <a:ln>
            <a:noFill/>
          </a:ln>
        </p:spPr>
        <p:txBody>
          <a:bodyPr lIns="0" tIns="0" rIns="0" bIns="0">
            <a:noAutofit/>
          </a:bodyPr>
          <a:lstStyle/>
          <a:p>
            <a:pPr algn="ctr">
              <a:lnSpc>
                <a:spcPct val="100000"/>
              </a:lnSpc>
            </a:pPr>
            <a:r>
              <a:rPr lang="en-US" sz="3050" b="0" strike="noStrike" spc="-1">
                <a:solidFill>
                  <a:srgbClr val="FFFFFF"/>
                </a:solidFill>
                <a:latin typeface="Times New Roman"/>
              </a:rPr>
              <a:t>NumPy Array Shape</a:t>
            </a:r>
            <a:endParaRPr lang="en-US" sz="3050" b="0" strike="noStrike" spc="-1">
              <a:solidFill>
                <a:srgbClr val="000000"/>
              </a:solidFill>
              <a:latin typeface="Calibri"/>
            </a:endParaRPr>
          </a:p>
        </p:txBody>
      </p:sp>
      <p:sp>
        <p:nvSpPr>
          <p:cNvPr id="460" name="TextShape 2"/>
          <p:cNvSpPr txBox="1"/>
          <p:nvPr/>
        </p:nvSpPr>
        <p:spPr>
          <a:xfrm>
            <a:off x="476280" y="971640"/>
            <a:ext cx="8191080" cy="4016160"/>
          </a:xfrm>
          <a:prstGeom prst="rect">
            <a:avLst/>
          </a:prstGeom>
          <a:noFill/>
          <a:ln>
            <a:noFill/>
          </a:ln>
        </p:spPr>
        <p:txBody>
          <a:bodyPr lIns="0" tIns="0" rIns="0" bIns="0">
            <a:noAutofit/>
          </a:bodyPr>
          <a:lstStyle/>
          <a:p>
            <a:pPr>
              <a:lnSpc>
                <a:spcPct val="150000"/>
              </a:lnSpc>
            </a:pPr>
            <a:r>
              <a:rPr lang="en-US" sz="1800" b="0" strike="noStrike" spc="-1">
                <a:solidFill>
                  <a:srgbClr val="C00000"/>
                </a:solidFill>
                <a:latin typeface="Times New Roman"/>
              </a:rPr>
              <a:t>Shape of an Array</a:t>
            </a:r>
            <a:endParaRPr lang="en-US" sz="1800" b="0" strike="noStrike" spc="-1">
              <a:solidFill>
                <a:srgbClr val="000000"/>
              </a:solidFill>
              <a:latin typeface="Calibri"/>
            </a:endParaRPr>
          </a:p>
          <a:p>
            <a:pPr>
              <a:lnSpc>
                <a:spcPct val="150000"/>
              </a:lnSpc>
            </a:pPr>
            <a:r>
              <a:rPr lang="en-US" sz="1800" b="0" strike="noStrike" spc="-1">
                <a:solidFill>
                  <a:srgbClr val="000000"/>
                </a:solidFill>
                <a:latin typeface="Times New Roman"/>
              </a:rPr>
              <a:t>The shape of an array is the number of elements in each dimension.</a:t>
            </a:r>
            <a:endParaRPr lang="en-US" sz="1800" b="0" strike="noStrike" spc="-1">
              <a:solidFill>
                <a:srgbClr val="000000"/>
              </a:solidFill>
              <a:latin typeface="Calibri"/>
            </a:endParaRPr>
          </a:p>
          <a:p>
            <a:pPr>
              <a:lnSpc>
                <a:spcPct val="150000"/>
              </a:lnSpc>
            </a:pPr>
            <a:r>
              <a:rPr lang="en-US" sz="1800" b="0" strike="noStrike" spc="-1">
                <a:solidFill>
                  <a:srgbClr val="000000"/>
                </a:solidFill>
                <a:latin typeface="Times New Roman"/>
              </a:rPr>
              <a:t>Get the Shape of an Array</a:t>
            </a:r>
            <a:endParaRPr lang="en-US" sz="1800" b="0" strike="noStrike" spc="-1">
              <a:solidFill>
                <a:srgbClr val="000000"/>
              </a:solidFill>
              <a:latin typeface="Calibri"/>
            </a:endParaRPr>
          </a:p>
          <a:p>
            <a:pPr>
              <a:lnSpc>
                <a:spcPct val="150000"/>
              </a:lnSpc>
            </a:pPr>
            <a:r>
              <a:rPr lang="en-US" sz="1800" b="0" strike="noStrike" spc="-1">
                <a:solidFill>
                  <a:srgbClr val="000000"/>
                </a:solidFill>
                <a:latin typeface="Times New Roman"/>
              </a:rPr>
              <a:t>NumPy arrays have an attribute called shape that returns a tuple with each index having the number of corresponding elements.</a:t>
            </a:r>
            <a:endParaRPr lang="en-US" sz="1800" b="0" strike="noStrike" spc="-1">
              <a:solidFill>
                <a:srgbClr val="000000"/>
              </a:solidFill>
              <a:latin typeface="Calibri"/>
            </a:endParaRPr>
          </a:p>
          <a:p>
            <a:pPr>
              <a:lnSpc>
                <a:spcPct val="150000"/>
              </a:lnSpc>
            </a:pPr>
            <a:r>
              <a:rPr lang="en-US" sz="1800" b="0" strike="noStrike" spc="-1">
                <a:solidFill>
                  <a:srgbClr val="FF0000"/>
                </a:solidFill>
                <a:latin typeface="Times New Roman"/>
              </a:rPr>
              <a:t>Example: </a:t>
            </a:r>
            <a:r>
              <a:rPr lang="en-US" sz="1800" b="0" strike="noStrike" spc="-1">
                <a:solidFill>
                  <a:srgbClr val="000000"/>
                </a:solidFill>
                <a:latin typeface="Times New Roman"/>
              </a:rPr>
              <a:t>Print the shape of a 2-D array</a:t>
            </a:r>
            <a:endParaRPr lang="en-US" sz="1800" b="0" strike="noStrike" spc="-1">
              <a:solidFill>
                <a:srgbClr val="000000"/>
              </a:solidFill>
              <a:latin typeface="Calibri"/>
            </a:endParaRPr>
          </a:p>
          <a:p>
            <a:pPr marL="457200">
              <a:lnSpc>
                <a:spcPct val="150000"/>
              </a:lnSpc>
            </a:pPr>
            <a:r>
              <a:rPr lang="en-US" sz="1800" b="0" strike="noStrike" spc="-1">
                <a:solidFill>
                  <a:srgbClr val="326239"/>
                </a:solidFill>
                <a:latin typeface="Times New Roman"/>
              </a:rPr>
              <a:t>import numpy as np</a:t>
            </a:r>
            <a:r>
              <a:t/>
            </a:r>
            <a:br/>
            <a:r>
              <a:rPr lang="en-US" sz="1800" b="0" strike="noStrike" spc="-1">
                <a:solidFill>
                  <a:srgbClr val="326239"/>
                </a:solidFill>
                <a:latin typeface="Times New Roman"/>
              </a:rPr>
              <a:t>arr = np.array([[1, 2, 3, 4], [5, 6, 7, 8]])</a:t>
            </a:r>
            <a:r>
              <a:t/>
            </a:r>
            <a:br/>
            <a:r>
              <a:rPr lang="en-US" sz="1800" b="0" strike="noStrike" spc="-1">
                <a:solidFill>
                  <a:srgbClr val="326239"/>
                </a:solidFill>
                <a:latin typeface="Times New Roman"/>
              </a:rPr>
              <a:t>print(arr.shape)</a:t>
            </a:r>
            <a:endParaRPr lang="en-US" sz="1800" b="0" strike="noStrike" spc="-1">
              <a:solidFill>
                <a:srgbClr val="000000"/>
              </a:solidFill>
              <a:latin typeface="Calibri"/>
            </a:endParaRPr>
          </a:p>
          <a:p>
            <a:pPr>
              <a:lnSpc>
                <a:spcPct val="100000"/>
              </a:lnSpc>
            </a:pPr>
            <a:endParaRPr lang="en-US" sz="1800" b="0" strike="noStrike" spc="-1">
              <a:solidFill>
                <a:srgbClr val="000000"/>
              </a:solidFill>
              <a:latin typeface="Calibri"/>
            </a:endParaRPr>
          </a:p>
        </p:txBody>
      </p:sp>
    </p:spTree>
  </p:cSld>
  <p:clrMapOvr>
    <a:masterClrMapping/>
  </p:clrMapOvr>
  <mc:AlternateContent xmlns:mc="http://schemas.openxmlformats.org/markup-compatibility/2006">
    <mc:Choice xmlns:p15="http://schemas.microsoft.com/office/powerpoint/2012/main" xmlns:p14="http://schemas.microsoft.com/office/powerpoint/2010/main" xmlns="" Requires="p14">
      <p:transition spd="slow" p14:dur="2000"/>
    </mc:Choice>
    <mc:Fallback>
      <p:transition spd="slow"/>
    </mc:Fallback>
  </mc:AlternateContent>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1" name="CustomShape 1"/>
          <p:cNvSpPr/>
          <p:nvPr/>
        </p:nvSpPr>
        <p:spPr>
          <a:xfrm>
            <a:off x="685800" y="895320"/>
            <a:ext cx="8076960" cy="3381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50000"/>
              </a:lnSpc>
            </a:pPr>
            <a:r>
              <a:rPr lang="en-US" sz="1800" b="0" strike="noStrike" spc="-1">
                <a:solidFill>
                  <a:srgbClr val="FF0000"/>
                </a:solidFill>
                <a:latin typeface="Times New Roman"/>
              </a:rPr>
              <a:t>NumPy Array Reshaping</a:t>
            </a:r>
            <a:endParaRPr lang="en-US" sz="1800" b="0" strike="noStrike" spc="-1">
              <a:latin typeface="Arial"/>
            </a:endParaRPr>
          </a:p>
          <a:p>
            <a:pPr>
              <a:lnSpc>
                <a:spcPct val="150000"/>
              </a:lnSpc>
            </a:pPr>
            <a:r>
              <a:rPr lang="en-US" sz="1800" b="0" strike="noStrike" spc="-1">
                <a:solidFill>
                  <a:srgbClr val="000000"/>
                </a:solidFill>
                <a:latin typeface="Times New Roman"/>
              </a:rPr>
              <a:t>Reshaping arrays</a:t>
            </a:r>
            <a:endParaRPr lang="en-US" sz="1800" b="0" strike="noStrike" spc="-1">
              <a:latin typeface="Arial"/>
            </a:endParaRPr>
          </a:p>
          <a:p>
            <a:pPr>
              <a:lnSpc>
                <a:spcPct val="150000"/>
              </a:lnSpc>
            </a:pPr>
            <a:r>
              <a:rPr lang="en-US" sz="1800" b="0" strike="noStrike" spc="-1">
                <a:solidFill>
                  <a:srgbClr val="000000"/>
                </a:solidFill>
                <a:latin typeface="Times New Roman"/>
              </a:rPr>
              <a:t>Reshaping means changing the shape of an array.</a:t>
            </a:r>
            <a:endParaRPr lang="en-US" sz="1800" b="0" strike="noStrike" spc="-1">
              <a:latin typeface="Arial"/>
            </a:endParaRPr>
          </a:p>
          <a:p>
            <a:pPr>
              <a:lnSpc>
                <a:spcPct val="150000"/>
              </a:lnSpc>
            </a:pPr>
            <a:r>
              <a:rPr lang="en-US" sz="1800" b="0" strike="noStrike" spc="-1">
                <a:solidFill>
                  <a:srgbClr val="000000"/>
                </a:solidFill>
                <a:latin typeface="Times New Roman"/>
              </a:rPr>
              <a:t>The shape of an array is the number of elements in each dimension.</a:t>
            </a:r>
            <a:endParaRPr lang="en-US" sz="1800" b="0" strike="noStrike" spc="-1">
              <a:latin typeface="Arial"/>
            </a:endParaRPr>
          </a:p>
          <a:p>
            <a:pPr>
              <a:lnSpc>
                <a:spcPct val="150000"/>
              </a:lnSpc>
            </a:pPr>
            <a:r>
              <a:rPr lang="en-US" sz="1800" b="0" strike="noStrike" spc="-1">
                <a:solidFill>
                  <a:srgbClr val="000000"/>
                </a:solidFill>
                <a:latin typeface="Times New Roman"/>
              </a:rPr>
              <a:t>By reshaping we can add or remove dimensions or change number of elements in each dimension.</a:t>
            </a:r>
            <a:endParaRPr lang="en-US" sz="1800" b="0" strike="noStrike" spc="-1">
              <a:latin typeface="Arial"/>
            </a:endParaRPr>
          </a:p>
          <a:p>
            <a:pPr>
              <a:lnSpc>
                <a:spcPct val="150000"/>
              </a:lnSpc>
            </a:pPr>
            <a:r>
              <a:t/>
            </a:r>
            <a:br/>
            <a:endParaRPr lang="en-US" sz="1800" b="0" strike="noStrike" spc="-1">
              <a:latin typeface="Arial"/>
            </a:endParaRPr>
          </a:p>
        </p:txBody>
      </p:sp>
    </p:spTree>
  </p:cSld>
  <p:clrMapOvr>
    <a:masterClrMapping/>
  </p:clrMapOvr>
  <mc:AlternateContent xmlns:mc="http://schemas.openxmlformats.org/markup-compatibility/2006">
    <mc:Choice xmlns:p15="http://schemas.microsoft.com/office/powerpoint/2012/main" xmlns:p14="http://schemas.microsoft.com/office/powerpoint/2010/main" xmlns="" Requires="p14">
      <p:transition spd="slow" p14:dur="2000"/>
    </mc:Choice>
    <mc:Fallback>
      <p:transition spd="slow"/>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 name="TextShape 1"/>
          <p:cNvSpPr txBox="1"/>
          <p:nvPr/>
        </p:nvSpPr>
        <p:spPr>
          <a:xfrm>
            <a:off x="171360" y="101880"/>
            <a:ext cx="8800920" cy="469080"/>
          </a:xfrm>
          <a:prstGeom prst="rect">
            <a:avLst/>
          </a:prstGeom>
          <a:noFill/>
          <a:ln>
            <a:noFill/>
          </a:ln>
        </p:spPr>
        <p:txBody>
          <a:bodyPr lIns="0" tIns="0" rIns="0" bIns="0">
            <a:noAutofit/>
          </a:bodyPr>
          <a:lstStyle/>
          <a:p>
            <a:pPr algn="ctr">
              <a:lnSpc>
                <a:spcPct val="100000"/>
              </a:lnSpc>
            </a:pPr>
            <a:r>
              <a:rPr lang="en-US" sz="3050" b="0" strike="noStrike" spc="-1">
                <a:solidFill>
                  <a:srgbClr val="FFFFFF"/>
                </a:solidFill>
                <a:latin typeface="Times New Roman"/>
              </a:rPr>
              <a:t>General Instructions for programming class</a:t>
            </a:r>
            <a:endParaRPr lang="en-US" sz="3050" b="0" strike="noStrike" spc="-1">
              <a:solidFill>
                <a:srgbClr val="000000"/>
              </a:solidFill>
              <a:latin typeface="Calibri"/>
            </a:endParaRPr>
          </a:p>
        </p:txBody>
      </p:sp>
      <p:sp>
        <p:nvSpPr>
          <p:cNvPr id="262" name="TextShape 2"/>
          <p:cNvSpPr txBox="1"/>
          <p:nvPr/>
        </p:nvSpPr>
        <p:spPr>
          <a:xfrm>
            <a:off x="548640" y="1091520"/>
            <a:ext cx="8381520" cy="4120560"/>
          </a:xfrm>
          <a:prstGeom prst="rect">
            <a:avLst/>
          </a:prstGeom>
          <a:noFill/>
          <a:ln>
            <a:noFill/>
          </a:ln>
        </p:spPr>
        <p:txBody>
          <a:bodyPr lIns="0" tIns="0" rIns="0" bIns="0">
            <a:noAutofit/>
          </a:bodyPr>
          <a:lstStyle/>
          <a:p>
            <a:pPr marL="285840" indent="-285480">
              <a:lnSpc>
                <a:spcPct val="150000"/>
              </a:lnSpc>
              <a:buClr>
                <a:srgbClr val="000000"/>
              </a:buClr>
              <a:buFont typeface="Wingdings" charset="2"/>
              <a:buChar char=""/>
            </a:pPr>
            <a:r>
              <a:rPr lang="en-US" sz="1800" b="0" strike="noStrike" spc="-1">
                <a:solidFill>
                  <a:srgbClr val="000000"/>
                </a:solidFill>
                <a:latin typeface="Times New Roman"/>
              </a:rPr>
              <a:t>If using windows or Linux based systems ,install Anacondas by visiting the link below.   </a:t>
            </a:r>
            <a:r>
              <a:rPr lang="en-US" sz="1800" b="0" u="sng" strike="noStrike" spc="-1">
                <a:solidFill>
                  <a:srgbClr val="0000FF"/>
                </a:solidFill>
                <a:uFillTx/>
                <a:latin typeface="Times New Roman"/>
                <a:hlinkClick r:id="rId2"/>
              </a:rPr>
              <a:t>https://www.anaconda.com/products/individual</a:t>
            </a:r>
            <a:endParaRPr lang="en-US" sz="1800" b="0" strike="noStrike" spc="-1">
              <a:latin typeface="Arial"/>
            </a:endParaRPr>
          </a:p>
          <a:p>
            <a:pPr>
              <a:lnSpc>
                <a:spcPct val="100000"/>
              </a:lnSpc>
            </a:pPr>
            <a:endParaRPr lang="en-US" sz="1800" b="0" strike="noStrike" spc="-1">
              <a:latin typeface="Arial"/>
            </a:endParaRPr>
          </a:p>
          <a:p>
            <a:pPr marL="285840" indent="-285480">
              <a:lnSpc>
                <a:spcPct val="100000"/>
              </a:lnSpc>
              <a:buClr>
                <a:srgbClr val="000000"/>
              </a:buClr>
              <a:buFont typeface="Wingdings" charset="2"/>
              <a:buChar char=""/>
            </a:pPr>
            <a:r>
              <a:rPr lang="en-US" sz="1800" b="0" strike="noStrike" spc="-1">
                <a:solidFill>
                  <a:srgbClr val="000000"/>
                </a:solidFill>
                <a:latin typeface="Times New Roman"/>
              </a:rPr>
              <a:t>If using RaspberryPi 4 instead of a desktop or laptop then follow the steps given</a:t>
            </a:r>
            <a:endParaRPr lang="en-US" sz="1800" b="0" strike="noStrike" spc="-1">
              <a:latin typeface="Arial"/>
            </a:endParaRPr>
          </a:p>
          <a:p>
            <a:pPr marL="1257480" lvl="2" indent="-342720">
              <a:lnSpc>
                <a:spcPct val="150000"/>
              </a:lnSpc>
              <a:buClr>
                <a:srgbClr val="000000"/>
              </a:buClr>
              <a:buFont typeface="Calibri"/>
              <a:buAutoNum type="alphaLcParenR"/>
            </a:pPr>
            <a:r>
              <a:rPr lang="en-US" sz="1600" b="0" strike="noStrike" spc="-1">
                <a:solidFill>
                  <a:srgbClr val="000000"/>
                </a:solidFill>
                <a:latin typeface="Times New Roman"/>
              </a:rPr>
              <a:t>Open Terminal window and type the following commands </a:t>
            </a:r>
            <a:endParaRPr lang="en-US" sz="1600" b="0" strike="noStrike" spc="-1">
              <a:latin typeface="Arial"/>
            </a:endParaRPr>
          </a:p>
          <a:p>
            <a:pPr marL="1257480" lvl="2" indent="-342720">
              <a:lnSpc>
                <a:spcPct val="150000"/>
              </a:lnSpc>
              <a:buClr>
                <a:srgbClr val="000000"/>
              </a:buClr>
              <a:buFont typeface="Calibri"/>
              <a:buAutoNum type="alphaLcParenR"/>
            </a:pPr>
            <a:r>
              <a:rPr lang="en-US" sz="1600" b="0" strike="noStrike" spc="-1">
                <a:solidFill>
                  <a:srgbClr val="000000"/>
                </a:solidFill>
                <a:latin typeface="Times New Roman"/>
              </a:rPr>
              <a:t>sudo apt update </a:t>
            </a:r>
            <a:endParaRPr lang="en-US" sz="1600" b="0" strike="noStrike" spc="-1">
              <a:latin typeface="Arial"/>
            </a:endParaRPr>
          </a:p>
          <a:p>
            <a:pPr marL="1257480" lvl="2" indent="-342720">
              <a:lnSpc>
                <a:spcPct val="150000"/>
              </a:lnSpc>
              <a:buClr>
                <a:srgbClr val="000000"/>
              </a:buClr>
              <a:buFont typeface="Calibri"/>
              <a:buAutoNum type="alphaLcParenR"/>
            </a:pPr>
            <a:r>
              <a:rPr lang="en-US" sz="1600" b="0" strike="noStrike" spc="-1">
                <a:solidFill>
                  <a:srgbClr val="000000"/>
                </a:solidFill>
                <a:latin typeface="Times New Roman"/>
              </a:rPr>
              <a:t>sudo apt install python3</a:t>
            </a:r>
            <a:endParaRPr lang="en-US" sz="1600" b="0" strike="noStrike" spc="-1">
              <a:latin typeface="Arial"/>
            </a:endParaRPr>
          </a:p>
          <a:p>
            <a:pPr marL="1257480" lvl="2" indent="-342720">
              <a:lnSpc>
                <a:spcPct val="150000"/>
              </a:lnSpc>
              <a:buClr>
                <a:srgbClr val="000000"/>
              </a:buClr>
              <a:buFont typeface="Calibri"/>
              <a:buAutoNum type="alphaLcParenR"/>
            </a:pPr>
            <a:r>
              <a:rPr lang="en-US" sz="1600" b="0" strike="noStrike" spc="-1">
                <a:solidFill>
                  <a:srgbClr val="000000"/>
                </a:solidFill>
                <a:latin typeface="Times New Roman"/>
              </a:rPr>
              <a:t>sudo pip3 install jupyter</a:t>
            </a:r>
            <a:endParaRPr lang="en-US" sz="1600" b="0" strike="noStrike" spc="-1">
              <a:latin typeface="Arial"/>
            </a:endParaRPr>
          </a:p>
          <a:p>
            <a:pPr marL="1257480" lvl="2" indent="-342720">
              <a:lnSpc>
                <a:spcPct val="150000"/>
              </a:lnSpc>
              <a:buClr>
                <a:srgbClr val="000000"/>
              </a:buClr>
              <a:buFont typeface="Calibri"/>
              <a:buAutoNum type="alphaLcParenR"/>
            </a:pPr>
            <a:r>
              <a:rPr lang="en-US" sz="1600" b="0" strike="noStrike" spc="-1">
                <a:solidFill>
                  <a:srgbClr val="000000"/>
                </a:solidFill>
                <a:latin typeface="Times New Roman"/>
              </a:rPr>
              <a:t>Type Jupyter notebook </a:t>
            </a:r>
            <a:endParaRPr lang="en-US" sz="1600" b="0" strike="noStrike" spc="-1">
              <a:latin typeface="Arial"/>
            </a:endParaRPr>
          </a:p>
          <a:p>
            <a:pPr marL="1257480" lvl="2" indent="-342720">
              <a:lnSpc>
                <a:spcPct val="150000"/>
              </a:lnSpc>
              <a:buClr>
                <a:srgbClr val="000000"/>
              </a:buClr>
              <a:buFont typeface="Calibri"/>
              <a:buAutoNum type="alphaLcParenR"/>
            </a:pPr>
            <a:r>
              <a:rPr lang="en-US" sz="1600" b="0" strike="noStrike" spc="-1">
                <a:solidFill>
                  <a:srgbClr val="000000"/>
                </a:solidFill>
                <a:latin typeface="Times New Roman"/>
              </a:rPr>
              <a:t>The chromium web browser will open with an extension of jupyter notebook</a:t>
            </a:r>
            <a:endParaRPr lang="en-US" sz="1600" b="0" strike="noStrike" spc="-1">
              <a:latin typeface="Arial"/>
            </a:endParaRPr>
          </a:p>
          <a:p>
            <a:pPr marL="1257480" lvl="2" indent="-342720">
              <a:lnSpc>
                <a:spcPct val="150000"/>
              </a:lnSpc>
              <a:buClr>
                <a:srgbClr val="000000"/>
              </a:buClr>
              <a:buFont typeface="Calibri"/>
              <a:buAutoNum type="alphaLcParenR"/>
            </a:pPr>
            <a:r>
              <a:rPr lang="en-US" sz="1600" b="0" strike="noStrike" spc="-1">
                <a:solidFill>
                  <a:srgbClr val="000000"/>
                </a:solidFill>
                <a:latin typeface="Times New Roman"/>
              </a:rPr>
              <a:t>Type the code here and run	</a:t>
            </a:r>
            <a:endParaRPr lang="en-US" sz="1600" b="0" strike="noStrike" spc="-1">
              <a:latin typeface="Arial"/>
            </a:endParaRPr>
          </a:p>
          <a:p>
            <a:pPr>
              <a:lnSpc>
                <a:spcPct val="100000"/>
              </a:lnSpc>
            </a:pPr>
            <a:endParaRPr lang="en-US" sz="1600" b="0" strike="noStrike" spc="-1">
              <a:latin typeface="Arial"/>
            </a:endParaRPr>
          </a:p>
        </p:txBody>
      </p:sp>
    </p:spTree>
  </p:cSld>
  <p:clrMapOvr>
    <a:masterClrMapping/>
  </p:clrMapOvr>
  <mc:AlternateContent xmlns:mc="http://schemas.openxmlformats.org/markup-compatibility/2006">
    <mc:Choice xmlns:p15="http://schemas.microsoft.com/office/powerpoint/2012/main" xmlns:p14="http://schemas.microsoft.com/office/powerpoint/2010/main" xmlns="" Requires="p14">
      <p:transition spd="slow" p14:dur="2000"/>
    </mc:Choice>
    <mc:Fallback>
      <p:transition spd="slow"/>
    </mc:Fallback>
  </mc:AlternateContent>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 name="CustomShape 1"/>
          <p:cNvSpPr/>
          <p:nvPr/>
        </p:nvSpPr>
        <p:spPr>
          <a:xfrm>
            <a:off x="0" y="0"/>
            <a:ext cx="9143640" cy="5143320"/>
          </a:xfrm>
          <a:custGeom>
            <a:avLst/>
            <a:gdLst/>
            <a:ahLst/>
            <a:cxnLst/>
            <a:rect l="l" t="t" r="r" b="b"/>
            <a:pathLst>
              <a:path w="9144000" h="5143500">
                <a:moveTo>
                  <a:pt x="0" y="0"/>
                </a:moveTo>
                <a:lnTo>
                  <a:pt x="9143999" y="0"/>
                </a:lnTo>
                <a:lnTo>
                  <a:pt x="9143999" y="5143499"/>
                </a:lnTo>
                <a:lnTo>
                  <a:pt x="0" y="5143499"/>
                </a:lnTo>
                <a:lnTo>
                  <a:pt x="0" y="0"/>
                </a:lnTo>
                <a:close/>
              </a:path>
            </a:pathLst>
          </a:custGeom>
          <a:solidFill>
            <a:srgbClr val="0C343D"/>
          </a:solidFill>
          <a:ln>
            <a:noFill/>
          </a:ln>
        </p:spPr>
        <p:style>
          <a:lnRef idx="0">
            <a:scrgbClr r="0" g="0" b="0"/>
          </a:lnRef>
          <a:fillRef idx="0">
            <a:scrgbClr r="0" g="0" b="0"/>
          </a:fillRef>
          <a:effectRef idx="0">
            <a:scrgbClr r="0" g="0" b="0"/>
          </a:effectRef>
          <a:fontRef idx="minor"/>
        </p:style>
      </p:sp>
      <p:sp>
        <p:nvSpPr>
          <p:cNvPr id="264" name="TextShape 2"/>
          <p:cNvSpPr txBox="1"/>
          <p:nvPr/>
        </p:nvSpPr>
        <p:spPr>
          <a:xfrm>
            <a:off x="1143000" y="2004840"/>
            <a:ext cx="6857640" cy="871560"/>
          </a:xfrm>
          <a:prstGeom prst="rect">
            <a:avLst/>
          </a:prstGeom>
          <a:noFill/>
          <a:ln>
            <a:noFill/>
          </a:ln>
        </p:spPr>
        <p:txBody>
          <a:bodyPr lIns="0" tIns="12600" rIns="0" bIns="0">
            <a:spAutoFit/>
          </a:bodyPr>
          <a:lstStyle/>
          <a:p>
            <a:pPr marL="12600" algn="ctr">
              <a:lnSpc>
                <a:spcPct val="100000"/>
              </a:lnSpc>
              <a:spcBef>
                <a:spcPts val="99"/>
              </a:spcBef>
            </a:pPr>
            <a:r>
              <a:rPr lang="en-US" sz="3600" b="1" strike="noStrike" spc="-145">
                <a:solidFill>
                  <a:srgbClr val="FFFFFF"/>
                </a:solidFill>
                <a:latin typeface="Times New Roman"/>
              </a:rPr>
              <a:t>Basic</a:t>
            </a:r>
            <a:r>
              <a:rPr lang="en-US" sz="3600" b="1" strike="noStrike" spc="-160">
                <a:solidFill>
                  <a:srgbClr val="FFFFFF"/>
                </a:solidFill>
                <a:latin typeface="Times New Roman"/>
              </a:rPr>
              <a:t> </a:t>
            </a:r>
            <a:r>
              <a:rPr lang="en-US" sz="3600" b="1" strike="noStrike" spc="-131">
                <a:solidFill>
                  <a:srgbClr val="FFFFFF"/>
                </a:solidFill>
                <a:latin typeface="Times New Roman"/>
              </a:rPr>
              <a:t>programming with Python 3</a:t>
            </a:r>
            <a:endParaRPr lang="en-US" sz="3600" b="0" strike="noStrike" spc="-1">
              <a:solidFill>
                <a:srgbClr val="000000"/>
              </a:solidFill>
              <a:latin typeface="Calibri"/>
            </a:endParaRPr>
          </a:p>
        </p:txBody>
      </p:sp>
    </p:spTree>
  </p:cSld>
  <p:clrMapOvr>
    <a:masterClrMapping/>
  </p:clrMapOvr>
  <mc:AlternateContent xmlns:mc="http://schemas.openxmlformats.org/markup-compatibility/2006">
    <mc:Choice xmlns:p15="http://schemas.microsoft.com/office/powerpoint/2012/main" xmlns:p14="http://schemas.microsoft.com/office/powerpoint/2010/main" xmlns="" Requires="p14">
      <p:transition spd="slow" p14:dur="2000"/>
    </mc:Choice>
    <mc:Fallback>
      <p:transition spd="slow"/>
    </mc:Fallback>
  </mc:AlternateContent>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 name="TextShape 1"/>
          <p:cNvSpPr txBox="1"/>
          <p:nvPr/>
        </p:nvSpPr>
        <p:spPr>
          <a:xfrm>
            <a:off x="359640" y="133200"/>
            <a:ext cx="8424360" cy="469080"/>
          </a:xfrm>
          <a:prstGeom prst="rect">
            <a:avLst/>
          </a:prstGeom>
          <a:noFill/>
          <a:ln>
            <a:noFill/>
          </a:ln>
        </p:spPr>
        <p:txBody>
          <a:bodyPr lIns="0" tIns="0" rIns="0" bIns="0">
            <a:noAutofit/>
          </a:bodyPr>
          <a:lstStyle/>
          <a:p>
            <a:pPr algn="ctr">
              <a:lnSpc>
                <a:spcPct val="100000"/>
              </a:lnSpc>
            </a:pPr>
            <a:r>
              <a:rPr lang="en-US" sz="3050" b="0" strike="noStrike" spc="-1">
                <a:solidFill>
                  <a:srgbClr val="FFFFFF"/>
                </a:solidFill>
                <a:latin typeface="Times New Roman"/>
              </a:rPr>
              <a:t>Basic Syntax</a:t>
            </a:r>
            <a:endParaRPr lang="en-US" sz="3050" b="0" strike="noStrike" spc="-1">
              <a:solidFill>
                <a:srgbClr val="000000"/>
              </a:solidFill>
              <a:latin typeface="Calibri"/>
            </a:endParaRPr>
          </a:p>
        </p:txBody>
      </p:sp>
      <p:sp>
        <p:nvSpPr>
          <p:cNvPr id="266" name="TextShape 2"/>
          <p:cNvSpPr txBox="1"/>
          <p:nvPr/>
        </p:nvSpPr>
        <p:spPr>
          <a:xfrm>
            <a:off x="363960" y="793440"/>
            <a:ext cx="6305040" cy="4462560"/>
          </a:xfrm>
          <a:prstGeom prst="rect">
            <a:avLst/>
          </a:prstGeom>
          <a:noFill/>
          <a:ln>
            <a:noFill/>
          </a:ln>
        </p:spPr>
        <p:txBody>
          <a:bodyPr lIns="0" tIns="0" rIns="0" bIns="0">
            <a:noAutofit/>
          </a:bodyPr>
          <a:lstStyle/>
          <a:p>
            <a:pPr marL="285840" indent="-285480">
              <a:lnSpc>
                <a:spcPct val="100000"/>
              </a:lnSpc>
              <a:buClr>
                <a:srgbClr val="000000"/>
              </a:buClr>
              <a:buFont typeface="Wingdings" charset="2"/>
              <a:buChar char=""/>
            </a:pPr>
            <a:r>
              <a:rPr lang="en-US" sz="1600" b="1" strike="noStrike" spc="-1">
                <a:solidFill>
                  <a:srgbClr val="000000"/>
                </a:solidFill>
                <a:latin typeface="Times New Roman"/>
              </a:rPr>
              <a:t>Indentation</a:t>
            </a:r>
            <a:r>
              <a:rPr lang="en-US" sz="1600" b="0" strike="noStrike" spc="-1">
                <a:solidFill>
                  <a:srgbClr val="000000"/>
                </a:solidFill>
                <a:latin typeface="Times New Roman"/>
              </a:rPr>
              <a:t> is used in Python to delimit blocks. The number of spaces is variable, but all statements within the same block must be indented the same amount. </a:t>
            </a:r>
            <a:endParaRPr lang="en-US" sz="1600" b="0" strike="noStrike" spc="-1">
              <a:solidFill>
                <a:srgbClr val="000000"/>
              </a:solidFill>
              <a:latin typeface="Calibri"/>
            </a:endParaRPr>
          </a:p>
          <a:p>
            <a:pPr marL="285840" indent="-285480">
              <a:lnSpc>
                <a:spcPct val="100000"/>
              </a:lnSpc>
              <a:buClr>
                <a:srgbClr val="000000"/>
              </a:buClr>
              <a:buFont typeface="Wingdings" charset="2"/>
              <a:buChar char=""/>
            </a:pPr>
            <a:r>
              <a:rPr lang="en-US" sz="1600" b="0" strike="noStrike" spc="-1">
                <a:solidFill>
                  <a:srgbClr val="000000"/>
                </a:solidFill>
                <a:latin typeface="Times New Roman"/>
              </a:rPr>
              <a:t>The header line for compound statements, such as if, for , while, def, and class should be terminated with a colon ( : ) </a:t>
            </a:r>
            <a:endParaRPr lang="en-US" sz="1600" b="0" strike="noStrike" spc="-1">
              <a:solidFill>
                <a:srgbClr val="000000"/>
              </a:solidFill>
              <a:latin typeface="Calibri"/>
            </a:endParaRPr>
          </a:p>
          <a:p>
            <a:pPr marL="285840" indent="-285480">
              <a:lnSpc>
                <a:spcPct val="100000"/>
              </a:lnSpc>
              <a:buClr>
                <a:srgbClr val="000000"/>
              </a:buClr>
              <a:buFont typeface="Wingdings" charset="2"/>
              <a:buChar char=""/>
            </a:pPr>
            <a:r>
              <a:rPr lang="en-US" sz="1600" b="0" strike="noStrike" spc="-1">
                <a:solidFill>
                  <a:srgbClr val="000000"/>
                </a:solidFill>
                <a:latin typeface="Times New Roman"/>
              </a:rPr>
              <a:t>The semicolon ( ; ) is optional at the end of statement. </a:t>
            </a:r>
            <a:endParaRPr lang="en-US" sz="1600" b="0" strike="noStrike" spc="-1">
              <a:solidFill>
                <a:srgbClr val="000000"/>
              </a:solidFill>
              <a:latin typeface="Calibri"/>
            </a:endParaRPr>
          </a:p>
          <a:p>
            <a:pPr>
              <a:lnSpc>
                <a:spcPct val="100000"/>
              </a:lnSpc>
            </a:pPr>
            <a:endParaRPr lang="en-US" sz="1600" b="0" strike="noStrike" spc="-1">
              <a:solidFill>
                <a:srgbClr val="000000"/>
              </a:solidFill>
              <a:latin typeface="Calibri"/>
            </a:endParaRPr>
          </a:p>
          <a:p>
            <a:pPr marL="285840" indent="-285480">
              <a:lnSpc>
                <a:spcPct val="100000"/>
              </a:lnSpc>
              <a:buClr>
                <a:srgbClr val="000000"/>
              </a:buClr>
              <a:buFont typeface="Wingdings" charset="2"/>
              <a:buChar char=""/>
            </a:pPr>
            <a:r>
              <a:rPr lang="en-US" sz="1600" b="0" strike="noStrike" spc="-1">
                <a:solidFill>
                  <a:srgbClr val="000000"/>
                </a:solidFill>
                <a:latin typeface="Times New Roman"/>
              </a:rPr>
              <a:t>Printing to the Screen: </a:t>
            </a:r>
            <a:endParaRPr lang="en-US" sz="1600" b="0" strike="noStrike" spc="-1">
              <a:solidFill>
                <a:srgbClr val="000000"/>
              </a:solidFill>
              <a:latin typeface="Calibri"/>
            </a:endParaRPr>
          </a:p>
          <a:p>
            <a:pPr>
              <a:lnSpc>
                <a:spcPct val="100000"/>
              </a:lnSpc>
            </a:pPr>
            <a:endParaRPr lang="en-US" sz="1600" b="0" strike="noStrike" spc="-1">
              <a:solidFill>
                <a:srgbClr val="000000"/>
              </a:solidFill>
              <a:latin typeface="Calibri"/>
            </a:endParaRPr>
          </a:p>
          <a:p>
            <a:pPr marL="285840" indent="-285480">
              <a:lnSpc>
                <a:spcPct val="100000"/>
              </a:lnSpc>
              <a:buClr>
                <a:srgbClr val="000000"/>
              </a:buClr>
              <a:buFont typeface="Wingdings" charset="2"/>
              <a:buChar char=""/>
            </a:pPr>
            <a:r>
              <a:rPr lang="en-US" sz="1600" b="0" strike="noStrike" spc="-1">
                <a:solidFill>
                  <a:srgbClr val="000000"/>
                </a:solidFill>
                <a:latin typeface="Times New Roman"/>
              </a:rPr>
              <a:t>Reading Keyboard Input: </a:t>
            </a:r>
            <a:endParaRPr lang="en-US" sz="1600" b="0" strike="noStrike" spc="-1">
              <a:solidFill>
                <a:srgbClr val="000000"/>
              </a:solidFill>
              <a:latin typeface="Calibri"/>
            </a:endParaRPr>
          </a:p>
          <a:p>
            <a:pPr>
              <a:lnSpc>
                <a:spcPct val="100000"/>
              </a:lnSpc>
            </a:pPr>
            <a:endParaRPr lang="en-US" sz="1600" b="0" strike="noStrike" spc="-1">
              <a:solidFill>
                <a:srgbClr val="000000"/>
              </a:solidFill>
              <a:latin typeface="Calibri"/>
            </a:endParaRPr>
          </a:p>
          <a:p>
            <a:pPr marL="285840" indent="-285480">
              <a:lnSpc>
                <a:spcPct val="100000"/>
              </a:lnSpc>
              <a:buClr>
                <a:srgbClr val="000000"/>
              </a:buClr>
              <a:buFont typeface="Wingdings" charset="2"/>
              <a:buChar char=""/>
            </a:pPr>
            <a:r>
              <a:rPr lang="en-US" sz="1600" b="0" strike="noStrike" spc="-1">
                <a:solidFill>
                  <a:srgbClr val="000000"/>
                </a:solidFill>
                <a:latin typeface="Times New Roman"/>
              </a:rPr>
              <a:t>Comments </a:t>
            </a:r>
            <a:endParaRPr lang="en-US" sz="1600" b="0" strike="noStrike" spc="-1">
              <a:solidFill>
                <a:srgbClr val="000000"/>
              </a:solidFill>
              <a:latin typeface="Calibri"/>
            </a:endParaRPr>
          </a:p>
          <a:p>
            <a:pPr>
              <a:lnSpc>
                <a:spcPct val="100000"/>
              </a:lnSpc>
            </a:pPr>
            <a:r>
              <a:rPr lang="en-US" sz="1600" b="0" strike="noStrike" spc="-1">
                <a:solidFill>
                  <a:srgbClr val="000000"/>
                </a:solidFill>
                <a:latin typeface="Times New Roman"/>
              </a:rPr>
              <a:t>	•Single line: </a:t>
            </a:r>
            <a:endParaRPr lang="en-US" sz="1600" b="0" strike="noStrike" spc="-1">
              <a:solidFill>
                <a:srgbClr val="000000"/>
              </a:solidFill>
              <a:latin typeface="Calibri"/>
            </a:endParaRPr>
          </a:p>
          <a:p>
            <a:pPr>
              <a:lnSpc>
                <a:spcPct val="100000"/>
              </a:lnSpc>
            </a:pPr>
            <a:endParaRPr lang="en-US" sz="1600" b="0" strike="noStrike" spc="-1">
              <a:solidFill>
                <a:srgbClr val="000000"/>
              </a:solidFill>
              <a:latin typeface="Calibri"/>
            </a:endParaRPr>
          </a:p>
          <a:p>
            <a:pPr>
              <a:lnSpc>
                <a:spcPct val="100000"/>
              </a:lnSpc>
            </a:pPr>
            <a:r>
              <a:rPr lang="en-US" sz="1600" b="0" strike="noStrike" spc="-1">
                <a:solidFill>
                  <a:srgbClr val="000000"/>
                </a:solidFill>
                <a:latin typeface="Times New Roman"/>
              </a:rPr>
              <a:t>	•Multiple lines: </a:t>
            </a:r>
            <a:endParaRPr lang="en-US" sz="1600" b="0" strike="noStrike" spc="-1">
              <a:solidFill>
                <a:srgbClr val="000000"/>
              </a:solidFill>
              <a:latin typeface="Calibri"/>
            </a:endParaRPr>
          </a:p>
          <a:p>
            <a:pPr>
              <a:lnSpc>
                <a:spcPct val="100000"/>
              </a:lnSpc>
            </a:pPr>
            <a:endParaRPr lang="en-US" sz="1600" b="0" strike="noStrike" spc="-1">
              <a:solidFill>
                <a:srgbClr val="000000"/>
              </a:solidFill>
              <a:latin typeface="Calibri"/>
            </a:endParaRPr>
          </a:p>
          <a:p>
            <a:pPr marL="285840" indent="-285480">
              <a:lnSpc>
                <a:spcPct val="100000"/>
              </a:lnSpc>
              <a:buClr>
                <a:srgbClr val="000000"/>
              </a:buClr>
              <a:buFont typeface="Wingdings" charset="2"/>
              <a:buChar char=""/>
            </a:pPr>
            <a:r>
              <a:rPr lang="en-US" sz="1600" b="0" strike="noStrike" spc="-1">
                <a:solidFill>
                  <a:srgbClr val="000000"/>
                </a:solidFill>
                <a:latin typeface="Times New Roman"/>
              </a:rPr>
              <a:t>Python files have extension .py </a:t>
            </a:r>
            <a:endParaRPr lang="en-US" sz="1600" b="0" strike="noStrike" spc="-1">
              <a:solidFill>
                <a:srgbClr val="000000"/>
              </a:solidFill>
              <a:latin typeface="Calibri"/>
            </a:endParaRPr>
          </a:p>
          <a:p>
            <a:pPr>
              <a:lnSpc>
                <a:spcPct val="100000"/>
              </a:lnSpc>
            </a:pPr>
            <a:endParaRPr lang="en-US" sz="1600" b="0" strike="noStrike" spc="-1">
              <a:solidFill>
                <a:srgbClr val="000000"/>
              </a:solidFill>
              <a:latin typeface="Calibri"/>
            </a:endParaRPr>
          </a:p>
        </p:txBody>
      </p:sp>
      <p:pic>
        <p:nvPicPr>
          <p:cNvPr id="267" name="Picture 3"/>
          <p:cNvPicPr/>
          <p:nvPr/>
        </p:nvPicPr>
        <p:blipFill>
          <a:blip r:embed="rId2"/>
          <a:stretch/>
        </p:blipFill>
        <p:spPr>
          <a:xfrm>
            <a:off x="6684480" y="840960"/>
            <a:ext cx="1849680" cy="1722600"/>
          </a:xfrm>
          <a:prstGeom prst="rect">
            <a:avLst/>
          </a:prstGeom>
          <a:ln>
            <a:noFill/>
          </a:ln>
        </p:spPr>
      </p:pic>
      <p:sp>
        <p:nvSpPr>
          <p:cNvPr id="268" name="CustomShape 3"/>
          <p:cNvSpPr/>
          <p:nvPr/>
        </p:nvSpPr>
        <p:spPr>
          <a:xfrm>
            <a:off x="8305920" y="2190600"/>
            <a:ext cx="751320" cy="27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r">
              <a:lnSpc>
                <a:spcPct val="100000"/>
              </a:lnSpc>
            </a:pPr>
            <a:r>
              <a:rPr lang="en-US" sz="1200" b="0" strike="noStrike" spc="-1">
                <a:solidFill>
                  <a:srgbClr val="FF0000"/>
                </a:solidFill>
                <a:latin typeface="Wingdings"/>
              </a:rPr>
              <a:t></a:t>
            </a:r>
            <a:r>
              <a:rPr lang="en-US" sz="1200" b="0" strike="noStrike" spc="-1">
                <a:solidFill>
                  <a:srgbClr val="FF0000"/>
                </a:solidFill>
                <a:latin typeface="Times New Roman"/>
              </a:rPr>
              <a:t>Error! </a:t>
            </a:r>
            <a:endParaRPr lang="en-US" sz="1200" b="0" strike="noStrike" spc="-1">
              <a:latin typeface="Arial"/>
            </a:endParaRPr>
          </a:p>
        </p:txBody>
      </p:sp>
      <p:pic>
        <p:nvPicPr>
          <p:cNvPr id="269" name="Picture 7"/>
          <p:cNvPicPr/>
          <p:nvPr/>
        </p:nvPicPr>
        <p:blipFill>
          <a:blip r:embed="rId3"/>
          <a:stretch/>
        </p:blipFill>
        <p:spPr>
          <a:xfrm>
            <a:off x="3200400" y="2563920"/>
            <a:ext cx="2285640" cy="266400"/>
          </a:xfrm>
          <a:prstGeom prst="rect">
            <a:avLst/>
          </a:prstGeom>
          <a:ln>
            <a:noFill/>
          </a:ln>
        </p:spPr>
      </p:pic>
      <p:pic>
        <p:nvPicPr>
          <p:cNvPr id="270" name="Picture 8"/>
          <p:cNvPicPr/>
          <p:nvPr/>
        </p:nvPicPr>
        <p:blipFill>
          <a:blip r:embed="rId4"/>
          <a:stretch/>
        </p:blipFill>
        <p:spPr>
          <a:xfrm>
            <a:off x="3041640" y="3021480"/>
            <a:ext cx="3060360" cy="279000"/>
          </a:xfrm>
          <a:prstGeom prst="rect">
            <a:avLst/>
          </a:prstGeom>
          <a:ln>
            <a:noFill/>
          </a:ln>
        </p:spPr>
      </p:pic>
      <p:pic>
        <p:nvPicPr>
          <p:cNvPr id="271" name="Picture 9"/>
          <p:cNvPicPr/>
          <p:nvPr/>
        </p:nvPicPr>
        <p:blipFill>
          <a:blip r:embed="rId5"/>
          <a:stretch/>
        </p:blipFill>
        <p:spPr>
          <a:xfrm>
            <a:off x="3049560" y="3696120"/>
            <a:ext cx="1929960" cy="279000"/>
          </a:xfrm>
          <a:prstGeom prst="rect">
            <a:avLst/>
          </a:prstGeom>
          <a:ln>
            <a:noFill/>
          </a:ln>
        </p:spPr>
      </p:pic>
      <p:pic>
        <p:nvPicPr>
          <p:cNvPr id="272" name="Picture 10"/>
          <p:cNvPicPr/>
          <p:nvPr/>
        </p:nvPicPr>
        <p:blipFill>
          <a:blip r:embed="rId6"/>
          <a:stretch/>
        </p:blipFill>
        <p:spPr>
          <a:xfrm>
            <a:off x="3041640" y="4095720"/>
            <a:ext cx="3276360" cy="558000"/>
          </a:xfrm>
          <a:prstGeom prst="rect">
            <a:avLst/>
          </a:prstGeom>
          <a:ln>
            <a:noFill/>
          </a:ln>
        </p:spPr>
      </p:pic>
    </p:spTree>
  </p:cSld>
  <p:clrMapOvr>
    <a:masterClrMapping/>
  </p:clrMapOvr>
  <mc:AlternateContent xmlns:mc="http://schemas.openxmlformats.org/markup-compatibility/2006">
    <mc:Choice xmlns:p15="http://schemas.microsoft.com/office/powerpoint/2012/main" xmlns:p14="http://schemas.microsoft.com/office/powerpoint/2010/main" xmlns="" Requires="p14">
      <p:transition spd="slow" p14:dur="2000"/>
    </mc:Choice>
    <mc:Fallback>
      <p:transition spd="slow"/>
    </mc:Fallback>
  </mc:AlternateContent>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 name="CustomShape 1"/>
          <p:cNvSpPr/>
          <p:nvPr/>
        </p:nvSpPr>
        <p:spPr>
          <a:xfrm>
            <a:off x="0" y="176040"/>
            <a:ext cx="9143640" cy="1064880"/>
          </a:xfrm>
          <a:custGeom>
            <a:avLst/>
            <a:gdLst/>
            <a:ahLst/>
            <a:cxnLst/>
            <a:rect l="l" t="t" r="r" b="b"/>
            <a:pathLst>
              <a:path w="9144000" h="1686560">
                <a:moveTo>
                  <a:pt x="0" y="1685999"/>
                </a:moveTo>
                <a:lnTo>
                  <a:pt x="9143999" y="1685999"/>
                </a:lnTo>
                <a:lnTo>
                  <a:pt x="9143999" y="0"/>
                </a:lnTo>
                <a:lnTo>
                  <a:pt x="0" y="0"/>
                </a:lnTo>
                <a:lnTo>
                  <a:pt x="0" y="1685999"/>
                </a:lnTo>
                <a:close/>
              </a:path>
            </a:pathLst>
          </a:custGeom>
          <a:solidFill>
            <a:srgbClr val="0C343D"/>
          </a:solidFill>
          <a:ln>
            <a:noFill/>
          </a:ln>
        </p:spPr>
        <p:style>
          <a:lnRef idx="0">
            <a:scrgbClr r="0" g="0" b="0"/>
          </a:lnRef>
          <a:fillRef idx="0">
            <a:scrgbClr r="0" g="0" b="0"/>
          </a:fillRef>
          <a:effectRef idx="0">
            <a:scrgbClr r="0" g="0" b="0"/>
          </a:effectRef>
          <a:fontRef idx="minor"/>
        </p:style>
      </p:sp>
      <p:sp>
        <p:nvSpPr>
          <p:cNvPr id="191" name="CustomShape 2"/>
          <p:cNvSpPr/>
          <p:nvPr/>
        </p:nvSpPr>
        <p:spPr>
          <a:xfrm>
            <a:off x="0" y="1685880"/>
            <a:ext cx="9143640" cy="3457080"/>
          </a:xfrm>
          <a:custGeom>
            <a:avLst/>
            <a:gdLst/>
            <a:ahLst/>
            <a:cxnLst/>
            <a:rect l="l" t="t" r="r" b="b"/>
            <a:pathLst>
              <a:path w="9144000" h="3457575">
                <a:moveTo>
                  <a:pt x="0" y="3457499"/>
                </a:moveTo>
                <a:lnTo>
                  <a:pt x="9143999" y="3457499"/>
                </a:lnTo>
                <a:lnTo>
                  <a:pt x="9143999" y="0"/>
                </a:lnTo>
                <a:lnTo>
                  <a:pt x="0" y="0"/>
                </a:lnTo>
                <a:lnTo>
                  <a:pt x="0" y="3457499"/>
                </a:lnTo>
                <a:close/>
              </a:path>
            </a:pathLst>
          </a:custGeom>
          <a:solidFill>
            <a:srgbClr val="FAFAFA"/>
          </a:solidFill>
          <a:ln>
            <a:noFill/>
          </a:ln>
        </p:spPr>
        <p:style>
          <a:lnRef idx="0">
            <a:scrgbClr r="0" g="0" b="0"/>
          </a:lnRef>
          <a:fillRef idx="0">
            <a:scrgbClr r="0" g="0" b="0"/>
          </a:fillRef>
          <a:effectRef idx="0">
            <a:scrgbClr r="0" g="0" b="0"/>
          </a:effectRef>
          <a:fontRef idx="minor"/>
        </p:style>
      </p:sp>
      <p:sp>
        <p:nvSpPr>
          <p:cNvPr id="192" name="CustomShape 3"/>
          <p:cNvSpPr/>
          <p:nvPr/>
        </p:nvSpPr>
        <p:spPr>
          <a:xfrm>
            <a:off x="457200" y="1902240"/>
            <a:ext cx="8065440" cy="2887560"/>
          </a:xfrm>
          <a:prstGeom prst="rect">
            <a:avLst/>
          </a:prstGeom>
          <a:noFill/>
          <a:ln>
            <a:noFill/>
          </a:ln>
        </p:spPr>
        <p:style>
          <a:lnRef idx="0">
            <a:scrgbClr r="0" g="0" b="0"/>
          </a:lnRef>
          <a:fillRef idx="0">
            <a:scrgbClr r="0" g="0" b="0"/>
          </a:fillRef>
          <a:effectRef idx="0">
            <a:scrgbClr r="0" g="0" b="0"/>
          </a:effectRef>
          <a:fontRef idx="minor"/>
        </p:style>
        <p:txBody>
          <a:bodyPr lIns="0" tIns="82080" rIns="0" bIns="0">
            <a:spAutoFit/>
          </a:bodyPr>
          <a:lstStyle/>
          <a:p>
            <a:pPr marL="343080" indent="-342720" algn="just">
              <a:lnSpc>
                <a:spcPct val="100000"/>
              </a:lnSpc>
              <a:buClr>
                <a:srgbClr val="000000"/>
              </a:buClr>
              <a:buFont typeface="Wingdings" charset="2"/>
              <a:buChar char=""/>
            </a:pPr>
            <a:r>
              <a:rPr lang="en-US" sz="2000" b="0" strike="noStrike" spc="-1">
                <a:solidFill>
                  <a:srgbClr val="000000"/>
                </a:solidFill>
                <a:latin typeface="Times New Roman"/>
              </a:rPr>
              <a:t>Using computerized mathematical modelling and numerical analysis techniques to analyse and solve problems in the science and engineering domains is called </a:t>
            </a:r>
            <a:r>
              <a:rPr lang="en-US" sz="2000" b="1" strike="noStrike" spc="-1">
                <a:solidFill>
                  <a:srgbClr val="000000"/>
                </a:solidFill>
                <a:latin typeface="Times New Roman"/>
              </a:rPr>
              <a:t>scientific computing</a:t>
            </a:r>
            <a:endParaRPr lang="en-US" sz="2000" b="0" strike="noStrike" spc="-1">
              <a:latin typeface="Arial"/>
            </a:endParaRPr>
          </a:p>
          <a:p>
            <a:pPr marL="343080" indent="-342720" algn="just">
              <a:lnSpc>
                <a:spcPct val="100000"/>
              </a:lnSpc>
              <a:buClr>
                <a:srgbClr val="000000"/>
              </a:buClr>
              <a:buFont typeface="Wingdings" charset="2"/>
              <a:buChar char=""/>
            </a:pPr>
            <a:r>
              <a:rPr lang="en-US" sz="2000" b="0" strike="noStrike" spc="-1">
                <a:solidFill>
                  <a:srgbClr val="000000"/>
                </a:solidFill>
                <a:latin typeface="Times New Roman"/>
              </a:rPr>
              <a:t>Scientific computing can also be called as </a:t>
            </a:r>
            <a:r>
              <a:rPr lang="en-US" sz="2000" b="1" strike="noStrike" spc="-1">
                <a:solidFill>
                  <a:srgbClr val="000000"/>
                </a:solidFill>
                <a:latin typeface="Times New Roman"/>
              </a:rPr>
              <a:t>computational science </a:t>
            </a:r>
            <a:r>
              <a:rPr lang="en-US" sz="2000" b="0" strike="noStrike" spc="-1">
                <a:solidFill>
                  <a:srgbClr val="000000"/>
                </a:solidFill>
                <a:latin typeface="Times New Roman"/>
              </a:rPr>
              <a:t>or </a:t>
            </a:r>
            <a:r>
              <a:rPr lang="en-US" sz="2000" b="1" strike="noStrike" spc="-1">
                <a:solidFill>
                  <a:srgbClr val="000000"/>
                </a:solidFill>
                <a:latin typeface="Times New Roman"/>
              </a:rPr>
              <a:t>scientific computation</a:t>
            </a:r>
            <a:r>
              <a:rPr lang="en-US" sz="2000" b="0" strike="noStrike" spc="-1">
                <a:solidFill>
                  <a:srgbClr val="000000"/>
                </a:solidFill>
                <a:latin typeface="Times New Roman"/>
              </a:rPr>
              <a:t> </a:t>
            </a:r>
            <a:endParaRPr lang="en-US" sz="2000" b="0" strike="noStrike" spc="-1">
              <a:latin typeface="Arial"/>
            </a:endParaRPr>
          </a:p>
          <a:p>
            <a:pPr marL="343080" indent="-342720" algn="just">
              <a:lnSpc>
                <a:spcPct val="100000"/>
              </a:lnSpc>
              <a:buClr>
                <a:srgbClr val="000000"/>
              </a:buClr>
              <a:buFont typeface="Wingdings" charset="2"/>
              <a:buChar char=""/>
            </a:pPr>
            <a:r>
              <a:rPr lang="en-US" sz="2000" b="0" strike="noStrike" spc="-1">
                <a:solidFill>
                  <a:srgbClr val="000000"/>
                </a:solidFill>
                <a:latin typeface="Times New Roman"/>
              </a:rPr>
              <a:t>It mainly deals with the idea of development of mathematical models, use of quantitative analysis techniques and computers for solving scientific problems</a:t>
            </a:r>
            <a:endParaRPr lang="en-US" sz="2000" b="0" strike="noStrike" spc="-1">
              <a:latin typeface="Arial"/>
            </a:endParaRPr>
          </a:p>
          <a:p>
            <a:pPr algn="just">
              <a:lnSpc>
                <a:spcPct val="100000"/>
              </a:lnSpc>
            </a:pPr>
            <a:endParaRPr lang="en-US" sz="2000" b="0" strike="noStrike" spc="-1">
              <a:latin typeface="Arial"/>
            </a:endParaRPr>
          </a:p>
        </p:txBody>
      </p:sp>
      <p:sp>
        <p:nvSpPr>
          <p:cNvPr id="193" name="TextShape 4"/>
          <p:cNvSpPr txBox="1"/>
          <p:nvPr/>
        </p:nvSpPr>
        <p:spPr>
          <a:xfrm>
            <a:off x="920160" y="365760"/>
            <a:ext cx="7303320" cy="871560"/>
          </a:xfrm>
          <a:prstGeom prst="rect">
            <a:avLst/>
          </a:prstGeom>
          <a:noFill/>
          <a:ln>
            <a:noFill/>
          </a:ln>
        </p:spPr>
        <p:txBody>
          <a:bodyPr lIns="0" tIns="12600" rIns="0" bIns="0">
            <a:spAutoFit/>
          </a:bodyPr>
          <a:lstStyle/>
          <a:p>
            <a:pPr marL="12600" algn="ctr">
              <a:lnSpc>
                <a:spcPct val="100000"/>
              </a:lnSpc>
              <a:spcBef>
                <a:spcPts val="99"/>
              </a:spcBef>
            </a:pPr>
            <a:r>
              <a:rPr lang="en-US" sz="2800" b="0" strike="noStrike" spc="-15">
                <a:solidFill>
                  <a:srgbClr val="FFFFFF"/>
                </a:solidFill>
                <a:latin typeface="Times New Roman"/>
              </a:rPr>
              <a:t>What is scientific computing ?</a:t>
            </a:r>
            <a:endParaRPr lang="en-US" sz="2800" b="0" strike="noStrike" spc="-1">
              <a:solidFill>
                <a:srgbClr val="000000"/>
              </a:solidFill>
              <a:latin typeface="Calibri"/>
            </a:endParaRPr>
          </a:p>
        </p:txBody>
      </p:sp>
    </p:spTree>
  </p:cSld>
  <p:clrMapOvr>
    <a:masterClrMapping/>
  </p:clrMapOvr>
  <mc:AlternateContent xmlns:mc="http://schemas.openxmlformats.org/markup-compatibility/2006">
    <mc:Choice xmlns:p15="http://schemas.microsoft.com/office/powerpoint/2012/main" xmlns:p14="http://schemas.microsoft.com/office/powerpoint/2010/main" xmlns="" Requires="p14">
      <p:transition spd="slow" p14:dur="2000"/>
    </mc:Choice>
    <mc:Fallback>
      <p:transition spd="slow"/>
    </mc:Fallback>
  </mc:AlternateContent>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 name="TextShape 1"/>
          <p:cNvSpPr txBox="1"/>
          <p:nvPr/>
        </p:nvSpPr>
        <p:spPr>
          <a:xfrm>
            <a:off x="3678120" y="133200"/>
            <a:ext cx="1206000" cy="871560"/>
          </a:xfrm>
          <a:prstGeom prst="rect">
            <a:avLst/>
          </a:prstGeom>
          <a:noFill/>
          <a:ln>
            <a:noFill/>
          </a:ln>
        </p:spPr>
        <p:txBody>
          <a:bodyPr lIns="0" tIns="12600" rIns="0" bIns="0">
            <a:spAutoFit/>
          </a:bodyPr>
          <a:lstStyle/>
          <a:p>
            <a:pPr marL="12600">
              <a:lnSpc>
                <a:spcPct val="100000"/>
              </a:lnSpc>
              <a:spcBef>
                <a:spcPts val="99"/>
              </a:spcBef>
            </a:pPr>
            <a:r>
              <a:rPr lang="en-US" sz="2500" b="1" strike="noStrike" spc="-60">
                <a:solidFill>
                  <a:srgbClr val="FFFFFF"/>
                </a:solidFill>
                <a:latin typeface="Times New Roman"/>
              </a:rPr>
              <a:t>Variable</a:t>
            </a:r>
            <a:endParaRPr lang="en-US" sz="2500" b="0" strike="noStrike" spc="-1">
              <a:solidFill>
                <a:srgbClr val="000000"/>
              </a:solidFill>
              <a:latin typeface="Calibri"/>
            </a:endParaRPr>
          </a:p>
        </p:txBody>
      </p:sp>
      <p:sp>
        <p:nvSpPr>
          <p:cNvPr id="274" name="CustomShape 2"/>
          <p:cNvSpPr/>
          <p:nvPr/>
        </p:nvSpPr>
        <p:spPr>
          <a:xfrm>
            <a:off x="536400" y="1047600"/>
            <a:ext cx="8070480" cy="3868200"/>
          </a:xfrm>
          <a:prstGeom prst="rect">
            <a:avLst/>
          </a:prstGeom>
          <a:noFill/>
          <a:ln>
            <a:noFill/>
          </a:ln>
        </p:spPr>
        <p:style>
          <a:lnRef idx="0">
            <a:scrgbClr r="0" g="0" b="0"/>
          </a:lnRef>
          <a:fillRef idx="0">
            <a:scrgbClr r="0" g="0" b="0"/>
          </a:fillRef>
          <a:effectRef idx="0">
            <a:scrgbClr r="0" g="0" b="0"/>
          </a:effectRef>
          <a:fontRef idx="minor"/>
        </p:style>
        <p:txBody>
          <a:bodyPr lIns="0" tIns="28080" rIns="0" bIns="0">
            <a:spAutoFit/>
          </a:bodyPr>
          <a:lstStyle/>
          <a:p>
            <a:pPr marL="12600" algn="just">
              <a:lnSpc>
                <a:spcPct val="150000"/>
              </a:lnSpc>
              <a:spcBef>
                <a:spcPts val="221"/>
              </a:spcBef>
            </a:pPr>
            <a:r>
              <a:rPr lang="en-US" sz="2000" b="0" strike="noStrike" spc="-41">
                <a:solidFill>
                  <a:srgbClr val="252830"/>
                </a:solidFill>
                <a:latin typeface="Times New Roman"/>
              </a:rPr>
              <a:t>A</a:t>
            </a:r>
            <a:r>
              <a:rPr lang="en-US" sz="2000" b="0" strike="noStrike" spc="-75">
                <a:solidFill>
                  <a:srgbClr val="252830"/>
                </a:solidFill>
                <a:latin typeface="Times New Roman"/>
              </a:rPr>
              <a:t> </a:t>
            </a:r>
            <a:r>
              <a:rPr lang="en-US" sz="2000" b="1" strike="noStrike" spc="-72">
                <a:solidFill>
                  <a:srgbClr val="252830"/>
                </a:solidFill>
                <a:latin typeface="Times New Roman"/>
              </a:rPr>
              <a:t>variable</a:t>
            </a:r>
            <a:r>
              <a:rPr lang="en-US" sz="2000" b="1" strike="noStrike" spc="-55">
                <a:solidFill>
                  <a:srgbClr val="252830"/>
                </a:solidFill>
                <a:latin typeface="Times New Roman"/>
              </a:rPr>
              <a:t> </a:t>
            </a:r>
            <a:r>
              <a:rPr lang="en-US" sz="2000" b="0" strike="noStrike" spc="38">
                <a:solidFill>
                  <a:srgbClr val="252830"/>
                </a:solidFill>
                <a:latin typeface="Times New Roman"/>
              </a:rPr>
              <a:t>is</a:t>
            </a:r>
            <a:r>
              <a:rPr lang="en-US" sz="2000" b="0" strike="noStrike" spc="-75">
                <a:solidFill>
                  <a:srgbClr val="252830"/>
                </a:solidFill>
                <a:latin typeface="Times New Roman"/>
              </a:rPr>
              <a:t> </a:t>
            </a:r>
            <a:r>
              <a:rPr lang="en-US" sz="2000" b="0" strike="noStrike" spc="-32">
                <a:solidFill>
                  <a:srgbClr val="252830"/>
                </a:solidFill>
                <a:latin typeface="Times New Roman"/>
              </a:rPr>
              <a:t>a</a:t>
            </a:r>
            <a:r>
              <a:rPr lang="en-US" sz="2000" b="0" strike="noStrike" spc="-75">
                <a:solidFill>
                  <a:srgbClr val="252830"/>
                </a:solidFill>
                <a:latin typeface="Times New Roman"/>
              </a:rPr>
              <a:t> </a:t>
            </a:r>
            <a:r>
              <a:rPr lang="en-US" sz="2000" b="0" strike="noStrike" spc="29">
                <a:solidFill>
                  <a:srgbClr val="252830"/>
                </a:solidFill>
                <a:latin typeface="Times New Roman"/>
              </a:rPr>
              <a:t>location</a:t>
            </a:r>
            <a:r>
              <a:rPr lang="en-US" sz="2000" b="0" strike="noStrike" spc="-75">
                <a:solidFill>
                  <a:srgbClr val="252830"/>
                </a:solidFill>
                <a:latin typeface="Times New Roman"/>
              </a:rPr>
              <a:t> </a:t>
            </a:r>
            <a:r>
              <a:rPr lang="en-US" sz="2000" b="0" strike="noStrike" spc="12">
                <a:solidFill>
                  <a:srgbClr val="252830"/>
                </a:solidFill>
                <a:latin typeface="Times New Roman"/>
              </a:rPr>
              <a:t>in</a:t>
            </a:r>
            <a:r>
              <a:rPr lang="en-US" sz="2000" b="0" strike="noStrike" spc="-75">
                <a:solidFill>
                  <a:srgbClr val="252830"/>
                </a:solidFill>
                <a:latin typeface="Times New Roman"/>
              </a:rPr>
              <a:t> </a:t>
            </a:r>
            <a:r>
              <a:rPr lang="en-US" sz="2000" b="0" strike="noStrike" spc="12">
                <a:solidFill>
                  <a:srgbClr val="252830"/>
                </a:solidFill>
                <a:latin typeface="Times New Roman"/>
              </a:rPr>
              <a:t>memory</a:t>
            </a:r>
            <a:r>
              <a:rPr lang="en-US" sz="2000" b="0" strike="noStrike" spc="-75">
                <a:solidFill>
                  <a:srgbClr val="252830"/>
                </a:solidFill>
                <a:latin typeface="Times New Roman"/>
              </a:rPr>
              <a:t> </a:t>
            </a:r>
            <a:r>
              <a:rPr lang="en-US" sz="2000" b="0" strike="noStrike" spc="-12">
                <a:solidFill>
                  <a:srgbClr val="252830"/>
                </a:solidFill>
                <a:latin typeface="Times New Roman"/>
              </a:rPr>
              <a:t>used</a:t>
            </a:r>
            <a:r>
              <a:rPr lang="en-US" sz="2000" b="0" strike="noStrike" spc="-75">
                <a:solidFill>
                  <a:srgbClr val="252830"/>
                </a:solidFill>
                <a:latin typeface="Times New Roman"/>
              </a:rPr>
              <a:t> </a:t>
            </a:r>
            <a:r>
              <a:rPr lang="en-US" sz="2000" b="0" strike="noStrike" spc="69">
                <a:solidFill>
                  <a:srgbClr val="252830"/>
                </a:solidFill>
                <a:latin typeface="Times New Roman"/>
              </a:rPr>
              <a:t>to</a:t>
            </a:r>
            <a:r>
              <a:rPr lang="en-US" sz="2000" b="0" strike="noStrike" spc="-80">
                <a:solidFill>
                  <a:srgbClr val="252830"/>
                </a:solidFill>
                <a:latin typeface="Times New Roman"/>
              </a:rPr>
              <a:t> </a:t>
            </a:r>
            <a:r>
              <a:rPr lang="en-US" sz="2000" b="0" strike="noStrike" spc="18">
                <a:solidFill>
                  <a:srgbClr val="252830"/>
                </a:solidFill>
                <a:latin typeface="Times New Roman"/>
              </a:rPr>
              <a:t>store</a:t>
            </a:r>
            <a:r>
              <a:rPr lang="en-US" sz="2000" b="0" strike="noStrike" spc="-75">
                <a:solidFill>
                  <a:srgbClr val="252830"/>
                </a:solidFill>
                <a:latin typeface="Times New Roman"/>
              </a:rPr>
              <a:t> </a:t>
            </a:r>
            <a:r>
              <a:rPr lang="en-US" sz="2000" b="0" strike="noStrike" spc="18">
                <a:solidFill>
                  <a:srgbClr val="252830"/>
                </a:solidFill>
                <a:latin typeface="Times New Roman"/>
              </a:rPr>
              <a:t>some</a:t>
            </a:r>
            <a:r>
              <a:rPr lang="en-US" sz="2000" b="0" strike="noStrike" spc="-75">
                <a:solidFill>
                  <a:srgbClr val="252830"/>
                </a:solidFill>
                <a:latin typeface="Times New Roman"/>
              </a:rPr>
              <a:t> </a:t>
            </a:r>
            <a:r>
              <a:rPr lang="en-US" sz="2000" b="0" strike="noStrike" spc="9">
                <a:solidFill>
                  <a:srgbClr val="252830"/>
                </a:solidFill>
                <a:latin typeface="Times New Roman"/>
              </a:rPr>
              <a:t>data  </a:t>
            </a:r>
            <a:r>
              <a:rPr lang="en-US" sz="2000" b="0" strike="noStrike" spc="-15">
                <a:solidFill>
                  <a:srgbClr val="252830"/>
                </a:solidFill>
                <a:latin typeface="Times New Roman"/>
              </a:rPr>
              <a:t>(value).</a:t>
            </a:r>
            <a:endParaRPr lang="en-US" sz="2000" b="0" strike="noStrike" spc="-1">
              <a:latin typeface="Arial"/>
            </a:endParaRPr>
          </a:p>
          <a:p>
            <a:pPr marL="12600" algn="just">
              <a:lnSpc>
                <a:spcPct val="150000"/>
              </a:lnSpc>
            </a:pPr>
            <a:r>
              <a:rPr lang="en-US" sz="2000" b="0" strike="noStrike" spc="-106">
                <a:solidFill>
                  <a:srgbClr val="252830"/>
                </a:solidFill>
                <a:latin typeface="Times New Roman"/>
              </a:rPr>
              <a:t>We </a:t>
            </a:r>
            <a:r>
              <a:rPr lang="en-US" sz="2000" b="1" strike="noStrike" spc="-111">
                <a:solidFill>
                  <a:srgbClr val="252830"/>
                </a:solidFill>
                <a:latin typeface="Times New Roman"/>
              </a:rPr>
              <a:t>don't </a:t>
            </a:r>
            <a:r>
              <a:rPr lang="en-US" sz="2000" b="1" strike="noStrike" spc="-86">
                <a:solidFill>
                  <a:srgbClr val="252830"/>
                </a:solidFill>
                <a:latin typeface="Times New Roman"/>
              </a:rPr>
              <a:t>need </a:t>
            </a:r>
            <a:r>
              <a:rPr lang="en-US" sz="2000" b="0" strike="noStrike" spc="69">
                <a:solidFill>
                  <a:srgbClr val="252830"/>
                </a:solidFill>
                <a:latin typeface="Times New Roman"/>
              </a:rPr>
              <a:t>to </a:t>
            </a:r>
            <a:r>
              <a:rPr lang="en-US" sz="2000" b="0" strike="noStrike" spc="-12">
                <a:solidFill>
                  <a:srgbClr val="252830"/>
                </a:solidFill>
                <a:latin typeface="Times New Roman"/>
              </a:rPr>
              <a:t>declare </a:t>
            </a:r>
            <a:r>
              <a:rPr lang="en-US" sz="2000" b="0" strike="noStrike" spc="-32">
                <a:solidFill>
                  <a:srgbClr val="252830"/>
                </a:solidFill>
                <a:latin typeface="Times New Roman"/>
              </a:rPr>
              <a:t>a </a:t>
            </a:r>
            <a:r>
              <a:rPr lang="en-US" sz="2000" b="0" strike="noStrike" spc="-12">
                <a:solidFill>
                  <a:srgbClr val="252830"/>
                </a:solidFill>
                <a:latin typeface="Times New Roman"/>
              </a:rPr>
              <a:t>variable </a:t>
            </a:r>
            <a:r>
              <a:rPr lang="en-US" sz="2000" b="0" strike="noStrike" spc="9">
                <a:solidFill>
                  <a:srgbClr val="252830"/>
                </a:solidFill>
                <a:latin typeface="Times New Roman"/>
              </a:rPr>
              <a:t>before using</a:t>
            </a:r>
            <a:r>
              <a:rPr lang="en-US" sz="2000" b="0" strike="noStrike" spc="-420">
                <a:solidFill>
                  <a:srgbClr val="252830"/>
                </a:solidFill>
                <a:latin typeface="Times New Roman"/>
              </a:rPr>
              <a:t> </a:t>
            </a:r>
            <a:r>
              <a:rPr lang="en-US" sz="2000" b="0" strike="noStrike" spc="32">
                <a:solidFill>
                  <a:srgbClr val="252830"/>
                </a:solidFill>
                <a:latin typeface="Times New Roman"/>
              </a:rPr>
              <a:t>it.</a:t>
            </a:r>
            <a:endParaRPr lang="en-US" sz="2000" b="0" strike="noStrike" spc="-1">
              <a:latin typeface="Arial"/>
            </a:endParaRPr>
          </a:p>
          <a:p>
            <a:pPr marL="431640" indent="-323640" algn="just">
              <a:lnSpc>
                <a:spcPct val="150000"/>
              </a:lnSpc>
            </a:pPr>
            <a:r>
              <a:rPr lang="en-US" sz="2000" b="0" strike="noStrike" spc="-1">
                <a:solidFill>
                  <a:srgbClr val="000000"/>
                </a:solidFill>
                <a:latin typeface="Times New Roman"/>
              </a:rPr>
              <a:t>Rules for Python variables:</a:t>
            </a:r>
            <a:endParaRPr lang="en-US" sz="2000" b="0" strike="noStrike" spc="-1">
              <a:latin typeface="Arial"/>
            </a:endParaRPr>
          </a:p>
          <a:p>
            <a:pPr marL="736560" indent="-285480" algn="just">
              <a:lnSpc>
                <a:spcPct val="150000"/>
              </a:lnSpc>
              <a:buClr>
                <a:srgbClr val="000000"/>
              </a:buClr>
              <a:buSzPct val="45000"/>
              <a:buFont typeface="Wingdings" charset="2"/>
              <a:buChar char=""/>
            </a:pPr>
            <a:r>
              <a:rPr lang="en-US" sz="1800" b="0" strike="noStrike" spc="-1">
                <a:solidFill>
                  <a:srgbClr val="000000"/>
                </a:solidFill>
                <a:latin typeface="Times New Roman"/>
              </a:rPr>
              <a:t>A variable name must start with a letter or the underscore character</a:t>
            </a:r>
            <a:endParaRPr lang="en-US" sz="1800" b="0" strike="noStrike" spc="-1">
              <a:latin typeface="Arial"/>
            </a:endParaRPr>
          </a:p>
          <a:p>
            <a:pPr marL="736560" indent="-285480" algn="just">
              <a:lnSpc>
                <a:spcPct val="150000"/>
              </a:lnSpc>
              <a:buClr>
                <a:srgbClr val="000000"/>
              </a:buClr>
              <a:buSzPct val="45000"/>
              <a:buFont typeface="Wingdings" charset="2"/>
              <a:buChar char=""/>
            </a:pPr>
            <a:r>
              <a:rPr lang="en-US" sz="1800" b="0" strike="noStrike" spc="-1">
                <a:solidFill>
                  <a:srgbClr val="000000"/>
                </a:solidFill>
                <a:latin typeface="Times New Roman"/>
              </a:rPr>
              <a:t>A variable name cannot start with a number</a:t>
            </a:r>
            <a:endParaRPr lang="en-US" sz="1800" b="0" strike="noStrike" spc="-1">
              <a:latin typeface="Arial"/>
            </a:endParaRPr>
          </a:p>
          <a:p>
            <a:pPr marL="736560" indent="-285480" algn="just">
              <a:lnSpc>
                <a:spcPct val="150000"/>
              </a:lnSpc>
              <a:buClr>
                <a:srgbClr val="000000"/>
              </a:buClr>
              <a:buSzPct val="45000"/>
              <a:buFont typeface="Wingdings" charset="2"/>
              <a:buChar char=""/>
            </a:pPr>
            <a:r>
              <a:rPr lang="en-US" sz="1800" b="0" strike="noStrike" spc="-1">
                <a:solidFill>
                  <a:srgbClr val="000000"/>
                </a:solidFill>
                <a:latin typeface="Times New Roman"/>
              </a:rPr>
              <a:t>A variable name can only contain alpha-numeric characters and underscores (A-z, 0-9, and _ )</a:t>
            </a:r>
            <a:endParaRPr lang="en-US" sz="1800" b="0" strike="noStrike" spc="-1">
              <a:latin typeface="Arial"/>
            </a:endParaRPr>
          </a:p>
          <a:p>
            <a:pPr marL="736560" indent="-285480" algn="just">
              <a:lnSpc>
                <a:spcPct val="150000"/>
              </a:lnSpc>
              <a:buClr>
                <a:srgbClr val="000000"/>
              </a:buClr>
              <a:buSzPct val="45000"/>
              <a:buFont typeface="Wingdings" charset="2"/>
              <a:buChar char=""/>
            </a:pPr>
            <a:r>
              <a:rPr lang="en-US" sz="1800" b="0" strike="noStrike" spc="-1">
                <a:solidFill>
                  <a:srgbClr val="000000"/>
                </a:solidFill>
                <a:latin typeface="Times New Roman"/>
              </a:rPr>
              <a:t>Variable names are case-sensitive (age, Age and AGE are three different variables)</a:t>
            </a:r>
            <a:endParaRPr lang="en-US" sz="1800" b="0" strike="noStrike" spc="-1">
              <a:latin typeface="Arial"/>
            </a:endParaRPr>
          </a:p>
        </p:txBody>
      </p:sp>
    </p:spTree>
  </p:cSld>
  <p:clrMapOvr>
    <a:masterClrMapping/>
  </p:clrMapOvr>
  <mc:AlternateContent xmlns:mc="http://schemas.openxmlformats.org/markup-compatibility/2006">
    <mc:Choice xmlns:p15="http://schemas.microsoft.com/office/powerpoint/2012/main" xmlns:p14="http://schemas.microsoft.com/office/powerpoint/2010/main" xmlns="" Requires="p14">
      <p:transition spd="slow" p14:dur="2000"/>
    </mc:Choice>
    <mc:Fallback>
      <p:transition spd="slow"/>
    </mc:Fallback>
  </mc:AlternateContent>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 name="CustomShape 1"/>
          <p:cNvSpPr/>
          <p:nvPr/>
        </p:nvSpPr>
        <p:spPr>
          <a:xfrm>
            <a:off x="0" y="656280"/>
            <a:ext cx="9143640" cy="108360"/>
          </a:xfrm>
          <a:prstGeom prst="rect">
            <a:avLst/>
          </a:prstGeom>
          <a:blipFill rotWithShape="0">
            <a:blip r:embed="rId2"/>
            <a:stretch>
              <a:fillRect/>
            </a:stretch>
          </a:blipFill>
          <a:ln>
            <a:noFill/>
          </a:ln>
        </p:spPr>
        <p:style>
          <a:lnRef idx="0">
            <a:scrgbClr r="0" g="0" b="0"/>
          </a:lnRef>
          <a:fillRef idx="0">
            <a:scrgbClr r="0" g="0" b="0"/>
          </a:fillRef>
          <a:effectRef idx="0">
            <a:scrgbClr r="0" g="0" b="0"/>
          </a:effectRef>
          <a:fontRef idx="minor"/>
        </p:style>
      </p:sp>
      <p:sp>
        <p:nvSpPr>
          <p:cNvPr id="276" name="CustomShape 2"/>
          <p:cNvSpPr/>
          <p:nvPr/>
        </p:nvSpPr>
        <p:spPr>
          <a:xfrm>
            <a:off x="3074400" y="121320"/>
            <a:ext cx="2994840" cy="393840"/>
          </a:xfrm>
          <a:prstGeom prst="rect">
            <a:avLst/>
          </a:prstGeom>
          <a:noFill/>
          <a:ln>
            <a:noFill/>
          </a:ln>
        </p:spPr>
        <p:style>
          <a:lnRef idx="0">
            <a:scrgbClr r="0" g="0" b="0"/>
          </a:lnRef>
          <a:fillRef idx="0">
            <a:scrgbClr r="0" g="0" b="0"/>
          </a:fillRef>
          <a:effectRef idx="0">
            <a:scrgbClr r="0" g="0" b="0"/>
          </a:effectRef>
          <a:fontRef idx="minor"/>
        </p:style>
        <p:txBody>
          <a:bodyPr lIns="0" tIns="12600" rIns="0" bIns="0">
            <a:spAutoFit/>
          </a:bodyPr>
          <a:lstStyle/>
          <a:p>
            <a:pPr marL="12600" algn="ctr">
              <a:lnSpc>
                <a:spcPct val="100000"/>
              </a:lnSpc>
              <a:spcBef>
                <a:spcPts val="99"/>
              </a:spcBef>
            </a:pPr>
            <a:r>
              <a:rPr lang="en-US" sz="2500" b="1" strike="noStrike" spc="-60">
                <a:solidFill>
                  <a:srgbClr val="FFFFFF"/>
                </a:solidFill>
                <a:latin typeface="Times New Roman"/>
              </a:rPr>
              <a:t>Variable</a:t>
            </a:r>
            <a:r>
              <a:rPr lang="en-US" sz="2500" b="1" strike="noStrike" spc="-106">
                <a:solidFill>
                  <a:srgbClr val="FFFFFF"/>
                </a:solidFill>
                <a:latin typeface="Times New Roman"/>
              </a:rPr>
              <a:t> </a:t>
            </a:r>
            <a:r>
              <a:rPr lang="en-US" sz="2500" b="1" strike="noStrike" spc="-92">
                <a:solidFill>
                  <a:srgbClr val="FFFFFF"/>
                </a:solidFill>
                <a:latin typeface="Times New Roman"/>
              </a:rPr>
              <a:t>Assignment</a:t>
            </a:r>
            <a:endParaRPr lang="en-US" sz="2500" b="0" strike="noStrike" spc="-1">
              <a:latin typeface="Arial"/>
            </a:endParaRPr>
          </a:p>
        </p:txBody>
      </p:sp>
      <p:sp>
        <p:nvSpPr>
          <p:cNvPr id="277" name="CustomShape 3"/>
          <p:cNvSpPr/>
          <p:nvPr/>
        </p:nvSpPr>
        <p:spPr>
          <a:xfrm>
            <a:off x="304920" y="1272240"/>
            <a:ext cx="8305560" cy="1141200"/>
          </a:xfrm>
          <a:prstGeom prst="rect">
            <a:avLst/>
          </a:prstGeom>
          <a:noFill/>
          <a:ln>
            <a:noFill/>
          </a:ln>
        </p:spPr>
        <p:style>
          <a:lnRef idx="0">
            <a:scrgbClr r="0" g="0" b="0"/>
          </a:lnRef>
          <a:fillRef idx="0">
            <a:scrgbClr r="0" g="0" b="0"/>
          </a:fillRef>
          <a:effectRef idx="0">
            <a:scrgbClr r="0" g="0" b="0"/>
          </a:effectRef>
          <a:fontRef idx="minor"/>
        </p:style>
        <p:txBody>
          <a:bodyPr lIns="0" tIns="28080" rIns="0" bIns="0">
            <a:spAutoFit/>
          </a:bodyPr>
          <a:lstStyle/>
          <a:p>
            <a:pPr marL="12600" algn="just">
              <a:lnSpc>
                <a:spcPts val="2849"/>
              </a:lnSpc>
              <a:spcBef>
                <a:spcPts val="221"/>
              </a:spcBef>
            </a:pPr>
            <a:r>
              <a:rPr lang="en-US" sz="2000" b="0" strike="noStrike" spc="-106">
                <a:solidFill>
                  <a:srgbClr val="252830"/>
                </a:solidFill>
                <a:latin typeface="Times New Roman"/>
              </a:rPr>
              <a:t>We</a:t>
            </a:r>
            <a:r>
              <a:rPr lang="en-US" sz="2000" b="0" strike="noStrike" spc="-80">
                <a:solidFill>
                  <a:srgbClr val="252830"/>
                </a:solidFill>
                <a:latin typeface="Times New Roman"/>
              </a:rPr>
              <a:t> </a:t>
            </a:r>
            <a:r>
              <a:rPr lang="en-US" sz="2000" b="0" strike="noStrike" spc="-21">
                <a:solidFill>
                  <a:srgbClr val="252830"/>
                </a:solidFill>
                <a:latin typeface="Times New Roman"/>
              </a:rPr>
              <a:t>use</a:t>
            </a:r>
            <a:r>
              <a:rPr lang="en-US" sz="2000" b="0" strike="noStrike" spc="-86">
                <a:solidFill>
                  <a:srgbClr val="252830"/>
                </a:solidFill>
                <a:latin typeface="Times New Roman"/>
              </a:rPr>
              <a:t> </a:t>
            </a:r>
            <a:r>
              <a:rPr lang="en-US" sz="2000" b="0" strike="noStrike" spc="9">
                <a:solidFill>
                  <a:srgbClr val="252830"/>
                </a:solidFill>
                <a:latin typeface="Times New Roman"/>
              </a:rPr>
              <a:t>the</a:t>
            </a:r>
            <a:r>
              <a:rPr lang="en-US" sz="2000" b="0" strike="noStrike" spc="-66">
                <a:solidFill>
                  <a:srgbClr val="252830"/>
                </a:solidFill>
                <a:latin typeface="Times New Roman"/>
              </a:rPr>
              <a:t> </a:t>
            </a:r>
            <a:r>
              <a:rPr lang="en-US" sz="2000" b="1" strike="noStrike" spc="-75">
                <a:solidFill>
                  <a:srgbClr val="252830"/>
                </a:solidFill>
                <a:latin typeface="Times New Roman"/>
              </a:rPr>
              <a:t>assignment</a:t>
            </a:r>
            <a:r>
              <a:rPr lang="en-US" sz="2000" b="1" strike="noStrike" spc="-72">
                <a:solidFill>
                  <a:srgbClr val="252830"/>
                </a:solidFill>
                <a:latin typeface="Times New Roman"/>
              </a:rPr>
              <a:t> operator</a:t>
            </a:r>
            <a:r>
              <a:rPr lang="en-US" sz="2000" b="1" strike="noStrike" spc="-80">
                <a:solidFill>
                  <a:srgbClr val="252830"/>
                </a:solidFill>
                <a:latin typeface="Times New Roman"/>
              </a:rPr>
              <a:t> </a:t>
            </a:r>
            <a:r>
              <a:rPr lang="en-US" sz="2000" b="1" strike="noStrike" spc="12">
                <a:solidFill>
                  <a:srgbClr val="252830"/>
                </a:solidFill>
                <a:latin typeface="Times New Roman"/>
              </a:rPr>
              <a:t>(=)</a:t>
            </a:r>
            <a:r>
              <a:rPr lang="en-US" sz="2000" b="1" strike="noStrike" spc="-55">
                <a:solidFill>
                  <a:srgbClr val="252830"/>
                </a:solidFill>
                <a:latin typeface="Times New Roman"/>
              </a:rPr>
              <a:t> </a:t>
            </a:r>
            <a:r>
              <a:rPr lang="en-US" sz="2000" b="0" strike="noStrike" spc="69">
                <a:solidFill>
                  <a:srgbClr val="252830"/>
                </a:solidFill>
                <a:latin typeface="Times New Roman"/>
              </a:rPr>
              <a:t>to</a:t>
            </a:r>
            <a:r>
              <a:rPr lang="en-US" sz="2000" b="0" strike="noStrike" spc="-80">
                <a:solidFill>
                  <a:srgbClr val="252830"/>
                </a:solidFill>
                <a:latin typeface="Times New Roman"/>
              </a:rPr>
              <a:t> </a:t>
            </a:r>
            <a:r>
              <a:rPr lang="en-US" sz="2000" b="0" strike="noStrike" spc="9">
                <a:solidFill>
                  <a:srgbClr val="252830"/>
                </a:solidFill>
                <a:latin typeface="Times New Roman"/>
              </a:rPr>
              <a:t>assign</a:t>
            </a:r>
            <a:r>
              <a:rPr lang="en-US" sz="2000" b="0" strike="noStrike" spc="-86">
                <a:solidFill>
                  <a:srgbClr val="252830"/>
                </a:solidFill>
                <a:latin typeface="Times New Roman"/>
              </a:rPr>
              <a:t> </a:t>
            </a:r>
            <a:r>
              <a:rPr lang="en-US" sz="2000" b="0" strike="noStrike" spc="-15">
                <a:solidFill>
                  <a:srgbClr val="252830"/>
                </a:solidFill>
                <a:latin typeface="Times New Roman"/>
              </a:rPr>
              <a:t>values</a:t>
            </a:r>
            <a:r>
              <a:rPr lang="en-US" sz="2000" b="0" strike="noStrike" spc="-86">
                <a:solidFill>
                  <a:srgbClr val="252830"/>
                </a:solidFill>
                <a:latin typeface="Times New Roman"/>
              </a:rPr>
              <a:t> </a:t>
            </a:r>
            <a:r>
              <a:rPr lang="en-US" sz="2000" b="0" strike="noStrike" spc="69">
                <a:solidFill>
                  <a:srgbClr val="252830"/>
                </a:solidFill>
                <a:latin typeface="Times New Roman"/>
              </a:rPr>
              <a:t>to</a:t>
            </a:r>
            <a:r>
              <a:rPr lang="en-US" sz="2000" b="0" strike="noStrike" spc="-80">
                <a:solidFill>
                  <a:srgbClr val="252830"/>
                </a:solidFill>
                <a:latin typeface="Times New Roman"/>
              </a:rPr>
              <a:t> </a:t>
            </a:r>
            <a:r>
              <a:rPr lang="en-US" sz="2000" b="0" strike="noStrike" spc="-32">
                <a:solidFill>
                  <a:srgbClr val="252830"/>
                </a:solidFill>
                <a:latin typeface="Times New Roman"/>
              </a:rPr>
              <a:t>a  </a:t>
            </a:r>
            <a:r>
              <a:rPr lang="en-US" sz="2000" b="0" strike="noStrike" spc="-15">
                <a:solidFill>
                  <a:srgbClr val="252830"/>
                </a:solidFill>
                <a:latin typeface="Times New Roman"/>
              </a:rPr>
              <a:t>variable. </a:t>
            </a:r>
            <a:r>
              <a:rPr lang="en-US" sz="2000" b="0" strike="noStrike" spc="-46">
                <a:solidFill>
                  <a:srgbClr val="252830"/>
                </a:solidFill>
                <a:latin typeface="Times New Roman"/>
              </a:rPr>
              <a:t>Any </a:t>
            </a:r>
            <a:r>
              <a:rPr lang="en-US" sz="2000" b="0" strike="noStrike" spc="-7">
                <a:solidFill>
                  <a:srgbClr val="252830"/>
                </a:solidFill>
                <a:latin typeface="Times New Roman"/>
              </a:rPr>
              <a:t>type </a:t>
            </a:r>
            <a:r>
              <a:rPr lang="en-US" sz="2000" b="0" strike="noStrike" spc="94">
                <a:solidFill>
                  <a:srgbClr val="252830"/>
                </a:solidFill>
                <a:latin typeface="Times New Roman"/>
              </a:rPr>
              <a:t>of </a:t>
            </a:r>
            <a:r>
              <a:rPr lang="en-US" sz="2000" b="0" strike="noStrike" spc="-26">
                <a:solidFill>
                  <a:srgbClr val="252830"/>
                </a:solidFill>
                <a:latin typeface="Times New Roman"/>
              </a:rPr>
              <a:t>value </a:t>
            </a:r>
            <a:r>
              <a:rPr lang="en-US" sz="2000" b="0" strike="noStrike" spc="-1">
                <a:solidFill>
                  <a:srgbClr val="252830"/>
                </a:solidFill>
                <a:latin typeface="Times New Roman"/>
              </a:rPr>
              <a:t>can </a:t>
            </a:r>
            <a:r>
              <a:rPr lang="en-US" sz="2000" b="0" strike="noStrike" spc="-32">
                <a:solidFill>
                  <a:srgbClr val="252830"/>
                </a:solidFill>
                <a:latin typeface="Times New Roman"/>
              </a:rPr>
              <a:t>be </a:t>
            </a:r>
            <a:r>
              <a:rPr lang="en-US" sz="2000" b="0" strike="noStrike" spc="-1">
                <a:solidFill>
                  <a:srgbClr val="252830"/>
                </a:solidFill>
                <a:latin typeface="Times New Roman"/>
              </a:rPr>
              <a:t>assigned </a:t>
            </a:r>
            <a:r>
              <a:rPr lang="en-US" sz="2000" b="0" strike="noStrike" spc="69">
                <a:solidFill>
                  <a:srgbClr val="252830"/>
                </a:solidFill>
                <a:latin typeface="Times New Roman"/>
              </a:rPr>
              <a:t>to </a:t>
            </a:r>
            <a:r>
              <a:rPr lang="en-US" sz="2000" b="0" strike="noStrike" spc="-41">
                <a:solidFill>
                  <a:srgbClr val="252830"/>
                </a:solidFill>
                <a:latin typeface="Times New Roman"/>
              </a:rPr>
              <a:t>any </a:t>
            </a:r>
            <a:r>
              <a:rPr lang="en-US" sz="2000" b="0" strike="noStrike" spc="4">
                <a:solidFill>
                  <a:srgbClr val="252830"/>
                </a:solidFill>
                <a:latin typeface="Times New Roman"/>
              </a:rPr>
              <a:t>valid  </a:t>
            </a:r>
            <a:r>
              <a:rPr lang="en-US" sz="2000" b="0" strike="noStrike" spc="-15">
                <a:solidFill>
                  <a:srgbClr val="252830"/>
                </a:solidFill>
                <a:latin typeface="Times New Roman"/>
              </a:rPr>
              <a:t>variable.</a:t>
            </a:r>
            <a:endParaRPr lang="en-US" sz="2000" b="0" strike="noStrike" spc="-1">
              <a:latin typeface="Arial"/>
            </a:endParaRPr>
          </a:p>
          <a:p>
            <a:pPr marL="12600" algn="just">
              <a:lnSpc>
                <a:spcPts val="2849"/>
              </a:lnSpc>
              <a:spcBef>
                <a:spcPts val="221"/>
              </a:spcBef>
            </a:pPr>
            <a:endParaRPr lang="en-US" sz="2000" b="0" strike="noStrike" spc="-1">
              <a:latin typeface="Arial"/>
            </a:endParaRPr>
          </a:p>
        </p:txBody>
      </p:sp>
      <p:graphicFrame>
        <p:nvGraphicFramePr>
          <p:cNvPr id="278" name="Table 4"/>
          <p:cNvGraphicFramePr/>
          <p:nvPr/>
        </p:nvGraphicFramePr>
        <p:xfrm>
          <a:off x="1971720" y="2053080"/>
          <a:ext cx="5200560" cy="2118360"/>
        </p:xfrm>
        <a:graphic>
          <a:graphicData uri="http://schemas.openxmlformats.org/drawingml/2006/table">
            <a:tbl>
              <a:tblPr/>
              <a:tblGrid>
                <a:gridCol w="2600280"/>
                <a:gridCol w="2600280"/>
              </a:tblGrid>
              <a:tr h="0">
                <a:tc>
                  <a:txBody>
                    <a:bodyPr/>
                    <a:lstStyle/>
                    <a:p>
                      <a:pPr marL="431640" indent="-323640" algn="ctr">
                        <a:lnSpc>
                          <a:spcPct val="100000"/>
                        </a:lnSpc>
                        <a:spcBef>
                          <a:spcPts val="601"/>
                        </a:spcBef>
                      </a:pPr>
                      <a:r>
                        <a:rPr lang="en-US" sz="1800" b="0" strike="noStrike" spc="-1">
                          <a:solidFill>
                            <a:srgbClr val="00B050"/>
                          </a:solidFill>
                          <a:latin typeface="Times New Roman"/>
                        </a:rPr>
                        <a:t>#Legal variable names:</a:t>
                      </a:r>
                      <a:endParaRPr lang="en-US" sz="1800" b="0" strike="noStrike" spc="-1">
                        <a:latin typeface="Arial"/>
                      </a:endParaRPr>
                    </a:p>
                    <a:p>
                      <a:pPr marL="431640" indent="-323640" algn="ctr">
                        <a:lnSpc>
                          <a:spcPct val="100000"/>
                        </a:lnSpc>
                        <a:spcBef>
                          <a:spcPts val="601"/>
                        </a:spcBef>
                      </a:pPr>
                      <a:r>
                        <a:rPr lang="en-US" sz="1800" b="0" strike="noStrike" spc="-1">
                          <a:solidFill>
                            <a:srgbClr val="00B050"/>
                          </a:solidFill>
                          <a:latin typeface="Times New Roman"/>
                        </a:rPr>
                        <a:t>myvar = "John"</a:t>
                      </a:r>
                      <a:endParaRPr lang="en-US" sz="1800" b="0" strike="noStrike" spc="-1">
                        <a:latin typeface="Arial"/>
                      </a:endParaRPr>
                    </a:p>
                    <a:p>
                      <a:pPr marL="431640" indent="-323640" algn="ctr">
                        <a:lnSpc>
                          <a:spcPct val="100000"/>
                        </a:lnSpc>
                        <a:spcBef>
                          <a:spcPts val="601"/>
                        </a:spcBef>
                      </a:pPr>
                      <a:r>
                        <a:rPr lang="en-US" sz="1800" b="0" strike="noStrike" spc="-1">
                          <a:solidFill>
                            <a:srgbClr val="00B050"/>
                          </a:solidFill>
                          <a:latin typeface="Times New Roman"/>
                        </a:rPr>
                        <a:t>my_var = "John"</a:t>
                      </a:r>
                      <a:endParaRPr lang="en-US" sz="1800" b="0" strike="noStrike" spc="-1">
                        <a:latin typeface="Arial"/>
                      </a:endParaRPr>
                    </a:p>
                    <a:p>
                      <a:pPr marL="431640" indent="-323640" algn="ctr">
                        <a:lnSpc>
                          <a:spcPct val="100000"/>
                        </a:lnSpc>
                        <a:spcBef>
                          <a:spcPts val="601"/>
                        </a:spcBef>
                      </a:pPr>
                      <a:r>
                        <a:rPr lang="en-US" sz="1800" b="0" strike="noStrike" spc="-1">
                          <a:solidFill>
                            <a:srgbClr val="00B050"/>
                          </a:solidFill>
                          <a:latin typeface="Times New Roman"/>
                        </a:rPr>
                        <a:t>_my_var = "John"</a:t>
                      </a:r>
                      <a:endParaRPr lang="en-US" sz="1800" b="0" strike="noStrike" spc="-1">
                        <a:latin typeface="Arial"/>
                      </a:endParaRPr>
                    </a:p>
                    <a:p>
                      <a:pPr marL="431640" indent="-323640" algn="ctr">
                        <a:lnSpc>
                          <a:spcPct val="100000"/>
                        </a:lnSpc>
                        <a:spcBef>
                          <a:spcPts val="601"/>
                        </a:spcBef>
                      </a:pPr>
                      <a:r>
                        <a:rPr lang="en-US" sz="1800" b="0" strike="noStrike" spc="-1">
                          <a:solidFill>
                            <a:srgbClr val="00B050"/>
                          </a:solidFill>
                          <a:latin typeface="Times New Roman"/>
                        </a:rPr>
                        <a:t>myVar = "John"</a:t>
                      </a:r>
                      <a:endParaRPr lang="en-US" sz="1800" b="0" strike="noStrike" spc="-1">
                        <a:latin typeface="Arial"/>
                      </a:endParaRPr>
                    </a:p>
                    <a:p>
                      <a:pPr marL="431640" indent="-323640" algn="ctr">
                        <a:lnSpc>
                          <a:spcPct val="100000"/>
                        </a:lnSpc>
                        <a:spcBef>
                          <a:spcPts val="601"/>
                        </a:spcBef>
                      </a:pPr>
                      <a:r>
                        <a:rPr lang="en-US" sz="1800" b="0" strike="noStrike" spc="-1">
                          <a:solidFill>
                            <a:srgbClr val="00B050"/>
                          </a:solidFill>
                          <a:latin typeface="Times New Roman"/>
                        </a:rPr>
                        <a:t>MYVAR = "John"</a:t>
                      </a:r>
                      <a:endParaRPr lang="en-US" sz="1800" b="0" strike="noStrike" spc="-1">
                        <a:latin typeface="Arial"/>
                      </a:endParaRPr>
                    </a:p>
                  </a:txBody>
                  <a:tcPr>
                    <a:noFill/>
                  </a:tcPr>
                </a:tc>
                <a:tc>
                  <a:txBody>
                    <a:bodyPr/>
                    <a:lstStyle/>
                    <a:p>
                      <a:pPr marL="431640" indent="-323640" algn="ctr">
                        <a:lnSpc>
                          <a:spcPct val="100000"/>
                        </a:lnSpc>
                        <a:spcBef>
                          <a:spcPts val="601"/>
                        </a:spcBef>
                      </a:pPr>
                      <a:r>
                        <a:rPr lang="en-US" sz="1800" b="0" strike="noStrike" spc="-1">
                          <a:solidFill>
                            <a:srgbClr val="00B050"/>
                          </a:solidFill>
                          <a:latin typeface="Times New Roman"/>
                        </a:rPr>
                        <a:t>myvar2 = "John”</a:t>
                      </a:r>
                      <a:endParaRPr lang="en-US" sz="1800" b="0" strike="noStrike" spc="-1">
                        <a:latin typeface="Arial"/>
                      </a:endParaRPr>
                    </a:p>
                    <a:p>
                      <a:pPr marL="431640" indent="-323640" algn="ctr">
                        <a:lnSpc>
                          <a:spcPct val="100000"/>
                        </a:lnSpc>
                        <a:spcBef>
                          <a:spcPts val="601"/>
                        </a:spcBef>
                      </a:pPr>
                      <a:r>
                        <a:rPr lang="en-US" sz="1800" b="0" strike="noStrike" spc="-1">
                          <a:solidFill>
                            <a:srgbClr val="FF0000"/>
                          </a:solidFill>
                          <a:latin typeface="Times New Roman"/>
                        </a:rPr>
                        <a:t>#Illegal variable names:</a:t>
                      </a:r>
                      <a:endParaRPr lang="en-US" sz="1800" b="0" strike="noStrike" spc="-1">
                        <a:latin typeface="Arial"/>
                      </a:endParaRPr>
                    </a:p>
                    <a:p>
                      <a:pPr marL="431640" indent="-323640" algn="ctr">
                        <a:lnSpc>
                          <a:spcPct val="100000"/>
                        </a:lnSpc>
                        <a:spcBef>
                          <a:spcPts val="601"/>
                        </a:spcBef>
                      </a:pPr>
                      <a:r>
                        <a:rPr lang="en-US" sz="1800" b="0" strike="noStrike" spc="-1">
                          <a:solidFill>
                            <a:srgbClr val="FF0000"/>
                          </a:solidFill>
                          <a:latin typeface="Times New Roman"/>
                        </a:rPr>
                        <a:t>2myvar = "John"</a:t>
                      </a:r>
                      <a:endParaRPr lang="en-US" sz="1800" b="0" strike="noStrike" spc="-1">
                        <a:latin typeface="Arial"/>
                      </a:endParaRPr>
                    </a:p>
                    <a:p>
                      <a:pPr marL="431640" indent="-323640" algn="ctr">
                        <a:lnSpc>
                          <a:spcPct val="100000"/>
                        </a:lnSpc>
                        <a:spcBef>
                          <a:spcPts val="601"/>
                        </a:spcBef>
                      </a:pPr>
                      <a:r>
                        <a:rPr lang="en-US" sz="1800" b="0" strike="noStrike" spc="-1">
                          <a:solidFill>
                            <a:srgbClr val="FF0000"/>
                          </a:solidFill>
                          <a:latin typeface="Times New Roman"/>
                        </a:rPr>
                        <a:t>my-var = "John"</a:t>
                      </a:r>
                      <a:endParaRPr lang="en-US" sz="1800" b="0" strike="noStrike" spc="-1">
                        <a:latin typeface="Arial"/>
                      </a:endParaRPr>
                    </a:p>
                    <a:p>
                      <a:pPr marL="431640" indent="-323640" algn="ctr">
                        <a:lnSpc>
                          <a:spcPct val="100000"/>
                        </a:lnSpc>
                        <a:spcBef>
                          <a:spcPts val="601"/>
                        </a:spcBef>
                      </a:pPr>
                      <a:r>
                        <a:rPr lang="en-US" sz="1800" b="0" strike="noStrike" spc="-1">
                          <a:solidFill>
                            <a:srgbClr val="FF0000"/>
                          </a:solidFill>
                          <a:latin typeface="Times New Roman"/>
                        </a:rPr>
                        <a:t>my var = "John”</a:t>
                      </a:r>
                      <a:endParaRPr lang="en-US" sz="1800" b="0" strike="noStrike" spc="-1">
                        <a:latin typeface="Arial"/>
                      </a:endParaRPr>
                    </a:p>
                  </a:txBody>
                  <a:tcPr>
                    <a:noFill/>
                  </a:tcPr>
                </a:tc>
              </a:tr>
            </a:tbl>
          </a:graphicData>
        </a:graphic>
      </p:graphicFrame>
    </p:spTree>
  </p:cSld>
  <p:clrMapOvr>
    <a:masterClrMapping/>
  </p:clrMapOvr>
  <mc:AlternateContent xmlns:mc="http://schemas.openxmlformats.org/markup-compatibility/2006">
    <mc:Choice xmlns:p15="http://schemas.microsoft.com/office/powerpoint/2012/main" xmlns:p14="http://schemas.microsoft.com/office/powerpoint/2010/main" xmlns="" Requires="p14">
      <p:transition spd="slow" p14:dur="2000"/>
    </mc:Choice>
    <mc:Fallback>
      <p:transition spd="slow"/>
    </mc:Fallback>
  </mc:AlternateContent>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 name="TextShape 1"/>
          <p:cNvSpPr txBox="1"/>
          <p:nvPr/>
        </p:nvSpPr>
        <p:spPr>
          <a:xfrm>
            <a:off x="359640" y="209520"/>
            <a:ext cx="8424360" cy="469080"/>
          </a:xfrm>
          <a:prstGeom prst="rect">
            <a:avLst/>
          </a:prstGeom>
          <a:noFill/>
          <a:ln>
            <a:noFill/>
          </a:ln>
        </p:spPr>
        <p:txBody>
          <a:bodyPr lIns="0" tIns="0" rIns="0" bIns="0">
            <a:noAutofit/>
          </a:bodyPr>
          <a:lstStyle/>
          <a:p>
            <a:pPr algn="ctr">
              <a:lnSpc>
                <a:spcPct val="100000"/>
              </a:lnSpc>
            </a:pPr>
            <a:r>
              <a:rPr lang="en-US" sz="3050" b="0" strike="noStrike" spc="-1">
                <a:solidFill>
                  <a:srgbClr val="FFFFFF"/>
                </a:solidFill>
                <a:latin typeface="Times New Roman"/>
              </a:rPr>
              <a:t>Assign Value to Multiple Variables</a:t>
            </a:r>
            <a:endParaRPr lang="en-US" sz="3050" b="0" strike="noStrike" spc="-1">
              <a:solidFill>
                <a:srgbClr val="000000"/>
              </a:solidFill>
              <a:latin typeface="Calibri"/>
            </a:endParaRPr>
          </a:p>
        </p:txBody>
      </p:sp>
      <p:sp>
        <p:nvSpPr>
          <p:cNvPr id="280" name="TextShape 2"/>
          <p:cNvSpPr txBox="1"/>
          <p:nvPr/>
        </p:nvSpPr>
        <p:spPr>
          <a:xfrm>
            <a:off x="476280" y="1200240"/>
            <a:ext cx="8191080" cy="3185280"/>
          </a:xfrm>
          <a:prstGeom prst="rect">
            <a:avLst/>
          </a:prstGeom>
          <a:noFill/>
          <a:ln>
            <a:noFill/>
          </a:ln>
        </p:spPr>
        <p:txBody>
          <a:bodyPr lIns="0" tIns="0" rIns="0" bIns="0">
            <a:noAutofit/>
          </a:bodyPr>
          <a:lstStyle/>
          <a:p>
            <a:pPr marL="431640" indent="-323640" algn="just">
              <a:lnSpc>
                <a:spcPct val="100000"/>
              </a:lnSpc>
            </a:pPr>
            <a:r>
              <a:rPr lang="en-US" sz="1800" b="0" strike="noStrike" spc="-1">
                <a:solidFill>
                  <a:srgbClr val="000000"/>
                </a:solidFill>
                <a:latin typeface="Times New Roman"/>
              </a:rPr>
              <a:t>Python allows you to assign values to multiple variables in one line:</a:t>
            </a:r>
            <a:endParaRPr lang="en-US" sz="1800" b="0" strike="noStrike" spc="-1">
              <a:solidFill>
                <a:srgbClr val="000000"/>
              </a:solidFill>
              <a:latin typeface="Calibri"/>
            </a:endParaRPr>
          </a:p>
          <a:p>
            <a:pPr marL="431640" indent="-323640">
              <a:lnSpc>
                <a:spcPct val="150000"/>
              </a:lnSpc>
            </a:pPr>
            <a:r>
              <a:rPr lang="en-US" sz="1800" b="0" strike="noStrike" spc="-1">
                <a:solidFill>
                  <a:srgbClr val="FF0000"/>
                </a:solidFill>
                <a:latin typeface="Times New Roman"/>
              </a:rPr>
              <a:t>Example</a:t>
            </a:r>
            <a:endParaRPr lang="en-US" sz="1800" b="0" strike="noStrike" spc="-1">
              <a:solidFill>
                <a:srgbClr val="000000"/>
              </a:solidFill>
              <a:latin typeface="Calibri"/>
            </a:endParaRPr>
          </a:p>
          <a:p>
            <a:pPr marL="888840" indent="-323640">
              <a:lnSpc>
                <a:spcPct val="150000"/>
              </a:lnSpc>
            </a:pPr>
            <a:r>
              <a:rPr lang="en-US" sz="1800" b="0" strike="noStrike" spc="-1">
                <a:solidFill>
                  <a:srgbClr val="00B050"/>
                </a:solidFill>
                <a:latin typeface="Times New Roman"/>
              </a:rPr>
              <a:t>x, y, z = "Orange", "Banana", "Cherry"</a:t>
            </a:r>
            <a:endParaRPr lang="en-US" sz="1800" b="0" strike="noStrike" spc="-1">
              <a:solidFill>
                <a:srgbClr val="000000"/>
              </a:solidFill>
              <a:latin typeface="Calibri"/>
            </a:endParaRPr>
          </a:p>
          <a:p>
            <a:pPr marL="888840" indent="-323640">
              <a:lnSpc>
                <a:spcPct val="150000"/>
              </a:lnSpc>
            </a:pPr>
            <a:r>
              <a:rPr lang="en-US" sz="1800" b="0" strike="noStrike" spc="-1">
                <a:solidFill>
                  <a:srgbClr val="00B050"/>
                </a:solidFill>
                <a:latin typeface="Times New Roman"/>
              </a:rPr>
              <a:t>print(x)</a:t>
            </a:r>
            <a:endParaRPr lang="en-US" sz="1800" b="0" strike="noStrike" spc="-1">
              <a:solidFill>
                <a:srgbClr val="000000"/>
              </a:solidFill>
              <a:latin typeface="Calibri"/>
            </a:endParaRPr>
          </a:p>
          <a:p>
            <a:pPr marL="888840" indent="-323640">
              <a:lnSpc>
                <a:spcPct val="150000"/>
              </a:lnSpc>
            </a:pPr>
            <a:r>
              <a:rPr lang="en-US" sz="1800" b="0" strike="noStrike" spc="-1">
                <a:solidFill>
                  <a:srgbClr val="00B050"/>
                </a:solidFill>
                <a:latin typeface="Times New Roman"/>
              </a:rPr>
              <a:t>print(y)</a:t>
            </a:r>
            <a:endParaRPr lang="en-US" sz="1800" b="0" strike="noStrike" spc="-1">
              <a:solidFill>
                <a:srgbClr val="000000"/>
              </a:solidFill>
              <a:latin typeface="Calibri"/>
            </a:endParaRPr>
          </a:p>
          <a:p>
            <a:pPr marL="888840" indent="-323640">
              <a:lnSpc>
                <a:spcPct val="150000"/>
              </a:lnSpc>
            </a:pPr>
            <a:r>
              <a:rPr lang="en-US" sz="1800" b="0" strike="noStrike" spc="-1">
                <a:solidFill>
                  <a:srgbClr val="00B050"/>
                </a:solidFill>
                <a:latin typeface="Times New Roman"/>
              </a:rPr>
              <a:t>print(z)</a:t>
            </a:r>
            <a:endParaRPr lang="en-US" sz="1800" b="0" strike="noStrike" spc="-1">
              <a:solidFill>
                <a:srgbClr val="000000"/>
              </a:solidFill>
              <a:latin typeface="Calibri"/>
            </a:endParaRPr>
          </a:p>
          <a:p>
            <a:pPr marL="431640" indent="-323640">
              <a:lnSpc>
                <a:spcPct val="100000"/>
              </a:lnSpc>
            </a:pPr>
            <a:r>
              <a:rPr lang="en-US" sz="1800" b="0" strike="noStrike" spc="-1">
                <a:solidFill>
                  <a:srgbClr val="558ED5"/>
                </a:solidFill>
                <a:latin typeface="Times New Roman"/>
              </a:rPr>
              <a:t>Answer: Orange </a:t>
            </a:r>
            <a:endParaRPr lang="en-US" sz="1800" b="0" strike="noStrike" spc="-1">
              <a:solidFill>
                <a:srgbClr val="000000"/>
              </a:solidFill>
              <a:latin typeface="Calibri"/>
            </a:endParaRPr>
          </a:p>
          <a:p>
            <a:pPr marL="431640" indent="-323640">
              <a:lnSpc>
                <a:spcPct val="100000"/>
              </a:lnSpc>
            </a:pPr>
            <a:r>
              <a:rPr lang="en-US" sz="1800" b="0" strike="noStrike" spc="-1">
                <a:solidFill>
                  <a:srgbClr val="558ED5"/>
                </a:solidFill>
                <a:latin typeface="Times New Roman"/>
              </a:rPr>
              <a:t>			Banana </a:t>
            </a:r>
            <a:endParaRPr lang="en-US" sz="1800" b="0" strike="noStrike" spc="-1">
              <a:solidFill>
                <a:srgbClr val="000000"/>
              </a:solidFill>
              <a:latin typeface="Calibri"/>
            </a:endParaRPr>
          </a:p>
          <a:p>
            <a:pPr marL="431640" indent="-323640">
              <a:lnSpc>
                <a:spcPct val="100000"/>
              </a:lnSpc>
            </a:pPr>
            <a:r>
              <a:rPr lang="en-US" sz="1800" b="0" strike="noStrike" spc="-1">
                <a:solidFill>
                  <a:srgbClr val="558ED5"/>
                </a:solidFill>
                <a:latin typeface="Times New Roman"/>
              </a:rPr>
              <a:t>			Cherry</a:t>
            </a:r>
            <a:endParaRPr lang="en-US" sz="1800" b="0" strike="noStrike" spc="-1">
              <a:solidFill>
                <a:srgbClr val="000000"/>
              </a:solidFill>
              <a:latin typeface="Calibri"/>
            </a:endParaRPr>
          </a:p>
        </p:txBody>
      </p:sp>
    </p:spTree>
  </p:cSld>
  <p:clrMapOvr>
    <a:masterClrMapping/>
  </p:clrMapOvr>
  <mc:AlternateContent xmlns:mc="http://schemas.openxmlformats.org/markup-compatibility/2006">
    <mc:Choice xmlns:p15="http://schemas.microsoft.com/office/powerpoint/2012/main" xmlns:p14="http://schemas.microsoft.com/office/powerpoint/2010/main" xmlns="" Requires="p14">
      <p:transition spd="slow" p14:dur="2000"/>
    </mc:Choice>
    <mc:Fallback>
      <p:transition spd="slow"/>
    </mc:Fallback>
  </mc:AlternateContent>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 name="TextShape 1"/>
          <p:cNvSpPr txBox="1"/>
          <p:nvPr/>
        </p:nvSpPr>
        <p:spPr>
          <a:xfrm>
            <a:off x="359640" y="133200"/>
            <a:ext cx="8424360" cy="469080"/>
          </a:xfrm>
          <a:prstGeom prst="rect">
            <a:avLst/>
          </a:prstGeom>
          <a:noFill/>
          <a:ln>
            <a:noFill/>
          </a:ln>
        </p:spPr>
        <p:txBody>
          <a:bodyPr lIns="0" tIns="0" rIns="0" bIns="0">
            <a:noAutofit/>
          </a:bodyPr>
          <a:lstStyle/>
          <a:p>
            <a:pPr algn="ctr">
              <a:lnSpc>
                <a:spcPct val="100000"/>
              </a:lnSpc>
            </a:pPr>
            <a:r>
              <a:rPr lang="en-US" sz="3050" b="0" strike="noStrike" spc="-1">
                <a:solidFill>
                  <a:srgbClr val="FFFFFF"/>
                </a:solidFill>
                <a:latin typeface="Times New Roman"/>
              </a:rPr>
              <a:t>Output Variables</a:t>
            </a:r>
            <a:endParaRPr lang="en-US" sz="3050" b="0" strike="noStrike" spc="-1">
              <a:solidFill>
                <a:srgbClr val="000000"/>
              </a:solidFill>
              <a:latin typeface="Calibri"/>
            </a:endParaRPr>
          </a:p>
        </p:txBody>
      </p:sp>
      <p:sp>
        <p:nvSpPr>
          <p:cNvPr id="282" name="TextShape 2"/>
          <p:cNvSpPr txBox="1"/>
          <p:nvPr/>
        </p:nvSpPr>
        <p:spPr>
          <a:xfrm>
            <a:off x="476280" y="1047600"/>
            <a:ext cx="8191080" cy="2954160"/>
          </a:xfrm>
          <a:prstGeom prst="rect">
            <a:avLst/>
          </a:prstGeom>
          <a:noFill/>
          <a:ln>
            <a:noFill/>
          </a:ln>
        </p:spPr>
        <p:txBody>
          <a:bodyPr lIns="0" tIns="0" rIns="0" bIns="0">
            <a:noAutofit/>
          </a:bodyPr>
          <a:lstStyle/>
          <a:p>
            <a:pPr marL="431640" indent="-323640" algn="just">
              <a:lnSpc>
                <a:spcPct val="150000"/>
              </a:lnSpc>
            </a:pPr>
            <a:r>
              <a:rPr lang="en-US" sz="1800" b="0" strike="noStrike" spc="-1">
                <a:solidFill>
                  <a:srgbClr val="000000"/>
                </a:solidFill>
                <a:latin typeface="Times New Roman"/>
              </a:rPr>
              <a:t>The Python </a:t>
            </a:r>
            <a:r>
              <a:rPr lang="en-US" sz="1800" b="0" strike="noStrike" spc="-1">
                <a:solidFill>
                  <a:srgbClr val="FF0000"/>
                </a:solidFill>
                <a:latin typeface="Times New Roman"/>
              </a:rPr>
              <a:t>print</a:t>
            </a:r>
            <a:r>
              <a:rPr lang="en-US" sz="1800" b="0" strike="noStrike" spc="-1">
                <a:solidFill>
                  <a:srgbClr val="000000"/>
                </a:solidFill>
                <a:latin typeface="Times New Roman"/>
              </a:rPr>
              <a:t> statement is often used to output variables.</a:t>
            </a:r>
            <a:endParaRPr lang="en-US" sz="1800" b="0" strike="noStrike" spc="-1">
              <a:solidFill>
                <a:srgbClr val="000000"/>
              </a:solidFill>
              <a:latin typeface="Calibri"/>
            </a:endParaRPr>
          </a:p>
          <a:p>
            <a:pPr marL="431640" indent="-323640" algn="just">
              <a:lnSpc>
                <a:spcPct val="150000"/>
              </a:lnSpc>
            </a:pPr>
            <a:r>
              <a:rPr lang="en-US" sz="1800" b="0" strike="noStrike" spc="-1">
                <a:solidFill>
                  <a:srgbClr val="000000"/>
                </a:solidFill>
                <a:latin typeface="Times New Roman"/>
              </a:rPr>
              <a:t>To combine both text and a variable, Python uses the + character:</a:t>
            </a:r>
            <a:endParaRPr lang="en-US" sz="1800" b="0" strike="noStrike" spc="-1">
              <a:solidFill>
                <a:srgbClr val="000000"/>
              </a:solidFill>
              <a:latin typeface="Calibri"/>
            </a:endParaRPr>
          </a:p>
          <a:p>
            <a:pPr marL="431640" indent="-323640" algn="just">
              <a:lnSpc>
                <a:spcPct val="150000"/>
              </a:lnSpc>
            </a:pPr>
            <a:r>
              <a:rPr lang="en-US" sz="2000" b="0" strike="noStrike" spc="-1">
                <a:solidFill>
                  <a:srgbClr val="FF0000"/>
                </a:solidFill>
                <a:latin typeface="Times New Roman"/>
              </a:rPr>
              <a:t>Example</a:t>
            </a:r>
            <a:endParaRPr lang="en-US" sz="2000" b="0" strike="noStrike" spc="-1">
              <a:solidFill>
                <a:srgbClr val="000000"/>
              </a:solidFill>
              <a:latin typeface="Calibri"/>
            </a:endParaRPr>
          </a:p>
          <a:p>
            <a:pPr marL="888840" indent="-323640" algn="just">
              <a:lnSpc>
                <a:spcPct val="150000"/>
              </a:lnSpc>
            </a:pPr>
            <a:r>
              <a:rPr lang="en-US" sz="2000" b="0" strike="noStrike" spc="-1">
                <a:solidFill>
                  <a:srgbClr val="00A933"/>
                </a:solidFill>
                <a:latin typeface="Times New Roman"/>
              </a:rPr>
              <a:t>x = "awesome"</a:t>
            </a:r>
            <a:endParaRPr lang="en-US" sz="2000" b="0" strike="noStrike" spc="-1">
              <a:solidFill>
                <a:srgbClr val="000000"/>
              </a:solidFill>
              <a:latin typeface="Calibri"/>
            </a:endParaRPr>
          </a:p>
          <a:p>
            <a:pPr marL="888840" indent="-323640" algn="just">
              <a:lnSpc>
                <a:spcPct val="150000"/>
              </a:lnSpc>
            </a:pPr>
            <a:r>
              <a:rPr lang="en-US" sz="2000" b="0" strike="noStrike" spc="-1">
                <a:solidFill>
                  <a:srgbClr val="00B050"/>
                </a:solidFill>
                <a:latin typeface="Times New Roman"/>
              </a:rPr>
              <a:t>print("Python is " + x)</a:t>
            </a:r>
            <a:endParaRPr lang="en-US" sz="2000" b="0" strike="noStrike" spc="-1">
              <a:solidFill>
                <a:srgbClr val="000000"/>
              </a:solidFill>
              <a:latin typeface="Calibri"/>
            </a:endParaRPr>
          </a:p>
          <a:p>
            <a:pPr marL="431640" indent="-323640" algn="just">
              <a:lnSpc>
                <a:spcPct val="150000"/>
              </a:lnSpc>
            </a:pPr>
            <a:r>
              <a:rPr lang="en-US" sz="2000" b="0" strike="noStrike" spc="-1">
                <a:solidFill>
                  <a:srgbClr val="558ED5"/>
                </a:solidFill>
                <a:latin typeface="Times New Roman"/>
              </a:rPr>
              <a:t>Answer:Python is awesome</a:t>
            </a:r>
            <a:endParaRPr lang="en-US" sz="2000" b="0" strike="noStrike" spc="-1">
              <a:solidFill>
                <a:srgbClr val="000000"/>
              </a:solidFill>
              <a:latin typeface="Calibri"/>
            </a:endParaRPr>
          </a:p>
          <a:p>
            <a:pPr>
              <a:lnSpc>
                <a:spcPct val="100000"/>
              </a:lnSpc>
            </a:pPr>
            <a:endParaRPr lang="en-US" sz="2000" b="0" strike="noStrike" spc="-1">
              <a:solidFill>
                <a:srgbClr val="000000"/>
              </a:solidFill>
              <a:latin typeface="Calibri"/>
            </a:endParaRPr>
          </a:p>
        </p:txBody>
      </p:sp>
    </p:spTree>
  </p:cSld>
  <p:clrMapOvr>
    <a:masterClrMapping/>
  </p:clrMapOvr>
  <mc:AlternateContent xmlns:mc="http://schemas.openxmlformats.org/markup-compatibility/2006">
    <mc:Choice xmlns:p15="http://schemas.microsoft.com/office/powerpoint/2012/main" xmlns:p14="http://schemas.microsoft.com/office/powerpoint/2010/main" xmlns="" Requires="p14">
      <p:transition spd="slow" p14:dur="2000"/>
    </mc:Choice>
    <mc:Fallback>
      <p:transition spd="slow"/>
    </mc:Fallback>
  </mc:AlternateContent>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 name="TextShape 1"/>
          <p:cNvSpPr txBox="1"/>
          <p:nvPr/>
        </p:nvSpPr>
        <p:spPr>
          <a:xfrm>
            <a:off x="359640" y="133200"/>
            <a:ext cx="8424360" cy="469080"/>
          </a:xfrm>
          <a:prstGeom prst="rect">
            <a:avLst/>
          </a:prstGeom>
          <a:noFill/>
          <a:ln>
            <a:noFill/>
          </a:ln>
        </p:spPr>
        <p:txBody>
          <a:bodyPr lIns="0" tIns="0" rIns="0" bIns="0">
            <a:noAutofit/>
          </a:bodyPr>
          <a:lstStyle/>
          <a:p>
            <a:pPr algn="ctr">
              <a:lnSpc>
                <a:spcPct val="100000"/>
              </a:lnSpc>
            </a:pPr>
            <a:r>
              <a:rPr lang="en-US" sz="3050" b="0" strike="noStrike" spc="-1">
                <a:solidFill>
                  <a:srgbClr val="FFFFFF"/>
                </a:solidFill>
                <a:latin typeface="Times New Roman"/>
              </a:rPr>
              <a:t>Global Variables</a:t>
            </a:r>
            <a:endParaRPr lang="en-US" sz="3050" b="0" strike="noStrike" spc="-1">
              <a:solidFill>
                <a:srgbClr val="000000"/>
              </a:solidFill>
              <a:latin typeface="Calibri"/>
            </a:endParaRPr>
          </a:p>
        </p:txBody>
      </p:sp>
      <p:sp>
        <p:nvSpPr>
          <p:cNvPr id="284" name="TextShape 2"/>
          <p:cNvSpPr txBox="1"/>
          <p:nvPr/>
        </p:nvSpPr>
        <p:spPr>
          <a:xfrm>
            <a:off x="476280" y="971640"/>
            <a:ext cx="8191080" cy="3185280"/>
          </a:xfrm>
          <a:prstGeom prst="rect">
            <a:avLst/>
          </a:prstGeom>
          <a:noFill/>
          <a:ln>
            <a:noFill/>
          </a:ln>
        </p:spPr>
        <p:txBody>
          <a:bodyPr lIns="0" tIns="0" rIns="0" bIns="0">
            <a:noAutofit/>
          </a:bodyPr>
          <a:lstStyle/>
          <a:p>
            <a:pPr marL="431640" indent="-323640" algn="just">
              <a:lnSpc>
                <a:spcPct val="150000"/>
              </a:lnSpc>
            </a:pPr>
            <a:r>
              <a:rPr lang="en-US" sz="1800" b="0" strike="noStrike" spc="-1" dirty="0">
                <a:solidFill>
                  <a:srgbClr val="000000"/>
                </a:solidFill>
                <a:latin typeface="Times New Roman"/>
              </a:rPr>
              <a:t>Global variables can be used by everyone, both inside of functions and outside.</a:t>
            </a:r>
            <a:endParaRPr lang="en-US" sz="1800" b="0" strike="noStrike" spc="-1" dirty="0">
              <a:solidFill>
                <a:srgbClr val="000000"/>
              </a:solidFill>
              <a:latin typeface="Calibri"/>
            </a:endParaRPr>
          </a:p>
          <a:p>
            <a:pPr marL="108000" algn="just">
              <a:lnSpc>
                <a:spcPct val="150000"/>
              </a:lnSpc>
            </a:pPr>
            <a:r>
              <a:rPr lang="en-US" sz="1800" b="0" strike="noStrike" spc="-1" dirty="0">
                <a:solidFill>
                  <a:srgbClr val="FF0000"/>
                </a:solidFill>
                <a:latin typeface="Times New Roman"/>
              </a:rPr>
              <a:t>Example: </a:t>
            </a:r>
            <a:r>
              <a:rPr lang="en-US" sz="1800" b="0" strike="noStrike" spc="-1" dirty="0">
                <a:solidFill>
                  <a:srgbClr val="000000"/>
                </a:solidFill>
                <a:latin typeface="Times New Roman"/>
              </a:rPr>
              <a:t>Create a variable outside of a function, and use it inside the function</a:t>
            </a:r>
            <a:endParaRPr lang="en-US" sz="1800" b="0" strike="noStrike" spc="-1" dirty="0">
              <a:solidFill>
                <a:srgbClr val="000000"/>
              </a:solidFill>
              <a:latin typeface="Calibri"/>
            </a:endParaRPr>
          </a:p>
          <a:p>
            <a:pPr marL="888840" indent="-323640" algn="just">
              <a:lnSpc>
                <a:spcPct val="150000"/>
              </a:lnSpc>
            </a:pPr>
            <a:r>
              <a:rPr lang="en-US" sz="1800" b="0" strike="noStrike" spc="-1" dirty="0">
                <a:solidFill>
                  <a:srgbClr val="00B050"/>
                </a:solidFill>
                <a:latin typeface="Times New Roman"/>
              </a:rPr>
              <a:t>x = "awesome"</a:t>
            </a:r>
            <a:endParaRPr lang="en-US" sz="1800" b="0" strike="noStrike" spc="-1" dirty="0">
              <a:solidFill>
                <a:srgbClr val="000000"/>
              </a:solidFill>
              <a:latin typeface="Calibri"/>
            </a:endParaRPr>
          </a:p>
          <a:p>
            <a:pPr marL="888840" indent="-323640" algn="just">
              <a:lnSpc>
                <a:spcPct val="150000"/>
              </a:lnSpc>
            </a:pPr>
            <a:r>
              <a:rPr lang="en-US" sz="1800" b="0" strike="noStrike" spc="-1" dirty="0">
                <a:solidFill>
                  <a:srgbClr val="00B050"/>
                </a:solidFill>
                <a:latin typeface="Times New Roman"/>
              </a:rPr>
              <a:t>def </a:t>
            </a:r>
            <a:r>
              <a:rPr lang="en-US" sz="1800" b="0" strike="noStrike" spc="-1" dirty="0" err="1">
                <a:solidFill>
                  <a:srgbClr val="00B050"/>
                </a:solidFill>
                <a:latin typeface="Times New Roman"/>
              </a:rPr>
              <a:t>myfunc</a:t>
            </a:r>
            <a:r>
              <a:rPr lang="en-US" sz="1800" b="0" strike="noStrike" spc="-1" dirty="0">
                <a:solidFill>
                  <a:srgbClr val="00B050"/>
                </a:solidFill>
                <a:latin typeface="Times New Roman"/>
              </a:rPr>
              <a:t>():</a:t>
            </a:r>
            <a:endParaRPr lang="en-US" sz="1800" b="0" strike="noStrike" spc="-1" dirty="0">
              <a:solidFill>
                <a:srgbClr val="000000"/>
              </a:solidFill>
              <a:latin typeface="Calibri"/>
            </a:endParaRPr>
          </a:p>
          <a:p>
            <a:pPr marL="1320840" indent="-323640" algn="just">
              <a:lnSpc>
                <a:spcPct val="150000"/>
              </a:lnSpc>
            </a:pPr>
            <a:r>
              <a:rPr lang="en-US" sz="1800" b="0" strike="noStrike" spc="-1" dirty="0">
                <a:solidFill>
                  <a:srgbClr val="00B050"/>
                </a:solidFill>
                <a:latin typeface="Times New Roman"/>
              </a:rPr>
              <a:t>print("Python is " + x)</a:t>
            </a:r>
            <a:endParaRPr lang="en-US" sz="1800" b="0" strike="noStrike" spc="-1" dirty="0">
              <a:solidFill>
                <a:srgbClr val="000000"/>
              </a:solidFill>
              <a:latin typeface="Calibri"/>
            </a:endParaRPr>
          </a:p>
          <a:p>
            <a:pPr marL="888840" indent="-323640" algn="just">
              <a:lnSpc>
                <a:spcPct val="150000"/>
              </a:lnSpc>
            </a:pPr>
            <a:r>
              <a:rPr lang="en-US" sz="1800" b="0" strike="noStrike" spc="-1" dirty="0" err="1">
                <a:solidFill>
                  <a:srgbClr val="00B050"/>
                </a:solidFill>
                <a:latin typeface="Times New Roman"/>
              </a:rPr>
              <a:t>myfunc</a:t>
            </a:r>
            <a:r>
              <a:rPr lang="en-US" sz="1800" b="0" strike="noStrike" spc="-1" dirty="0">
                <a:solidFill>
                  <a:srgbClr val="00B050"/>
                </a:solidFill>
                <a:latin typeface="Times New Roman"/>
              </a:rPr>
              <a:t>()</a:t>
            </a:r>
            <a:endParaRPr lang="en-US" sz="1800" b="0" strike="noStrike" spc="-1" dirty="0">
              <a:solidFill>
                <a:srgbClr val="000000"/>
              </a:solidFill>
              <a:latin typeface="Calibri"/>
            </a:endParaRPr>
          </a:p>
          <a:p>
            <a:pPr marL="108000" indent="-323640" algn="just">
              <a:lnSpc>
                <a:spcPct val="150000"/>
              </a:lnSpc>
            </a:pPr>
            <a:r>
              <a:rPr lang="en-US" sz="1800" b="0" strike="noStrike" spc="-1" dirty="0">
                <a:solidFill>
                  <a:srgbClr val="0070C0"/>
                </a:solidFill>
                <a:latin typeface="Times New Roman"/>
              </a:rPr>
              <a:t>Answer: Python is awesome</a:t>
            </a:r>
            <a:endParaRPr lang="en-US" sz="1800" b="0" strike="noStrike" spc="-1" dirty="0">
              <a:solidFill>
                <a:srgbClr val="000000"/>
              </a:solidFill>
              <a:latin typeface="Calibri"/>
            </a:endParaRPr>
          </a:p>
          <a:p>
            <a:pPr>
              <a:lnSpc>
                <a:spcPct val="100000"/>
              </a:lnSpc>
            </a:pPr>
            <a:endParaRPr lang="en-US" sz="1800" b="0" strike="noStrike" spc="-1" dirty="0">
              <a:solidFill>
                <a:srgbClr val="000000"/>
              </a:solidFill>
              <a:latin typeface="Calibri"/>
            </a:endParaRPr>
          </a:p>
        </p:txBody>
      </p:sp>
    </p:spTree>
  </p:cSld>
  <p:clrMapOvr>
    <a:masterClrMapping/>
  </p:clrMapOvr>
  <mc:AlternateContent xmlns:mc="http://schemas.openxmlformats.org/markup-compatibility/2006">
    <mc:Choice xmlns:p15="http://schemas.microsoft.com/office/powerpoint/2012/main" xmlns:p14="http://schemas.microsoft.com/office/powerpoint/2010/main" xmlns="" Requires="p14">
      <p:transition spd="slow" p14:dur="2000"/>
    </mc:Choice>
    <mc:Fallback>
      <p:transition spd="slow"/>
    </mc:Fallback>
  </mc:AlternateContent>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 name="TextShape 1"/>
          <p:cNvSpPr txBox="1"/>
          <p:nvPr/>
        </p:nvSpPr>
        <p:spPr>
          <a:xfrm>
            <a:off x="243000" y="133200"/>
            <a:ext cx="8424360" cy="469080"/>
          </a:xfrm>
          <a:prstGeom prst="rect">
            <a:avLst/>
          </a:prstGeom>
          <a:noFill/>
          <a:ln>
            <a:noFill/>
          </a:ln>
        </p:spPr>
        <p:txBody>
          <a:bodyPr lIns="0" tIns="0" rIns="0" bIns="0">
            <a:noAutofit/>
          </a:bodyPr>
          <a:lstStyle/>
          <a:p>
            <a:pPr algn="ctr">
              <a:lnSpc>
                <a:spcPct val="100000"/>
              </a:lnSpc>
            </a:pPr>
            <a:r>
              <a:rPr lang="en-US" sz="3050" b="0" strike="noStrike" spc="-1">
                <a:solidFill>
                  <a:srgbClr val="FFFFFF"/>
                </a:solidFill>
                <a:latin typeface="Times New Roman"/>
              </a:rPr>
              <a:t>The global Keyword</a:t>
            </a:r>
            <a:endParaRPr lang="en-US" sz="3050" b="0" strike="noStrike" spc="-1">
              <a:solidFill>
                <a:srgbClr val="000000"/>
              </a:solidFill>
              <a:latin typeface="Calibri"/>
            </a:endParaRPr>
          </a:p>
        </p:txBody>
      </p:sp>
      <p:sp>
        <p:nvSpPr>
          <p:cNvPr id="286" name="TextShape 2"/>
          <p:cNvSpPr txBox="1"/>
          <p:nvPr/>
        </p:nvSpPr>
        <p:spPr>
          <a:xfrm>
            <a:off x="476280" y="971640"/>
            <a:ext cx="8191080" cy="3827880"/>
          </a:xfrm>
          <a:prstGeom prst="rect">
            <a:avLst/>
          </a:prstGeom>
          <a:noFill/>
          <a:ln>
            <a:noFill/>
          </a:ln>
        </p:spPr>
        <p:txBody>
          <a:bodyPr lIns="0" tIns="0" rIns="0" bIns="0">
            <a:noAutofit/>
          </a:bodyPr>
          <a:lstStyle/>
          <a:p>
            <a:pPr marL="431640" indent="-323640" algn="just">
              <a:lnSpc>
                <a:spcPct val="150000"/>
              </a:lnSpc>
            </a:pPr>
            <a:r>
              <a:rPr lang="en-US" sz="1800" b="0" strike="noStrike" spc="-1">
                <a:solidFill>
                  <a:srgbClr val="000000"/>
                </a:solidFill>
                <a:latin typeface="Times New Roman"/>
              </a:rPr>
              <a:t>To create a global variable inside a function, you can use the global keyword</a:t>
            </a:r>
            <a:endParaRPr lang="en-US" sz="1800" b="0" strike="noStrike" spc="-1">
              <a:solidFill>
                <a:srgbClr val="000000"/>
              </a:solidFill>
              <a:latin typeface="Calibri"/>
            </a:endParaRPr>
          </a:p>
          <a:p>
            <a:pPr marL="431640" indent="-323640" algn="just">
              <a:lnSpc>
                <a:spcPct val="150000"/>
              </a:lnSpc>
            </a:pPr>
            <a:r>
              <a:rPr lang="en-US" sz="1800" b="0" strike="noStrike" spc="-1">
                <a:solidFill>
                  <a:srgbClr val="FF0000"/>
                </a:solidFill>
                <a:latin typeface="Times New Roman"/>
              </a:rPr>
              <a:t>Example: </a:t>
            </a:r>
            <a:r>
              <a:rPr lang="en-US" sz="1800" b="0" strike="noStrike" spc="-1">
                <a:solidFill>
                  <a:srgbClr val="000000"/>
                </a:solidFill>
                <a:latin typeface="Times New Roman"/>
              </a:rPr>
              <a:t>To change the value of a global variable inside a function, refer to the variable by using the global keyword</a:t>
            </a:r>
            <a:endParaRPr lang="en-US" sz="1800" b="0" strike="noStrike" spc="-1">
              <a:solidFill>
                <a:srgbClr val="000000"/>
              </a:solidFill>
              <a:latin typeface="Calibri"/>
            </a:endParaRPr>
          </a:p>
          <a:p>
            <a:pPr marL="888840" indent="-323640">
              <a:lnSpc>
                <a:spcPct val="150000"/>
              </a:lnSpc>
            </a:pPr>
            <a:r>
              <a:rPr lang="en-US" sz="1600" b="0" strike="noStrike" spc="-1">
                <a:solidFill>
                  <a:srgbClr val="00B050"/>
                </a:solidFill>
                <a:latin typeface="Times New Roman"/>
              </a:rPr>
              <a:t>x = "awesome"</a:t>
            </a:r>
            <a:endParaRPr lang="en-US" sz="1600" b="0" strike="noStrike" spc="-1">
              <a:solidFill>
                <a:srgbClr val="000000"/>
              </a:solidFill>
              <a:latin typeface="Calibri"/>
            </a:endParaRPr>
          </a:p>
          <a:p>
            <a:pPr marL="888840" indent="-323640">
              <a:lnSpc>
                <a:spcPct val="150000"/>
              </a:lnSpc>
            </a:pPr>
            <a:r>
              <a:rPr lang="en-US" sz="1600" b="0" strike="noStrike" spc="-1">
                <a:solidFill>
                  <a:srgbClr val="00B050"/>
                </a:solidFill>
                <a:latin typeface="Times New Roman"/>
              </a:rPr>
              <a:t>def myfunc():</a:t>
            </a:r>
            <a:endParaRPr lang="en-US" sz="1600" b="0" strike="noStrike" spc="-1">
              <a:solidFill>
                <a:srgbClr val="000000"/>
              </a:solidFill>
              <a:latin typeface="Calibri"/>
            </a:endParaRPr>
          </a:p>
          <a:p>
            <a:pPr marL="888840" indent="-323640">
              <a:lnSpc>
                <a:spcPct val="150000"/>
              </a:lnSpc>
            </a:pPr>
            <a:r>
              <a:rPr lang="en-US" sz="1600" b="0" strike="noStrike" spc="-1">
                <a:solidFill>
                  <a:srgbClr val="00B050"/>
                </a:solidFill>
                <a:latin typeface="Times New Roman"/>
              </a:rPr>
              <a:t>  global x</a:t>
            </a:r>
            <a:endParaRPr lang="en-US" sz="1600" b="0" strike="noStrike" spc="-1">
              <a:solidFill>
                <a:srgbClr val="000000"/>
              </a:solidFill>
              <a:latin typeface="Calibri"/>
            </a:endParaRPr>
          </a:p>
          <a:p>
            <a:pPr marL="888840" indent="-323640">
              <a:lnSpc>
                <a:spcPct val="150000"/>
              </a:lnSpc>
            </a:pPr>
            <a:r>
              <a:rPr lang="en-US" sz="1600" b="0" strike="noStrike" spc="-1">
                <a:solidFill>
                  <a:srgbClr val="00B050"/>
                </a:solidFill>
                <a:latin typeface="Times New Roman"/>
              </a:rPr>
              <a:t>  x = "fantastic"</a:t>
            </a:r>
            <a:endParaRPr lang="en-US" sz="1600" b="0" strike="noStrike" spc="-1">
              <a:solidFill>
                <a:srgbClr val="000000"/>
              </a:solidFill>
              <a:latin typeface="Calibri"/>
            </a:endParaRPr>
          </a:p>
          <a:p>
            <a:pPr marL="888840" indent="-323640">
              <a:lnSpc>
                <a:spcPct val="150000"/>
              </a:lnSpc>
            </a:pPr>
            <a:r>
              <a:rPr lang="en-US" sz="1600" b="0" strike="noStrike" spc="-1">
                <a:solidFill>
                  <a:srgbClr val="00B050"/>
                </a:solidFill>
                <a:latin typeface="Times New Roman"/>
              </a:rPr>
              <a:t>myfunc()</a:t>
            </a:r>
            <a:endParaRPr lang="en-US" sz="1600" b="0" strike="noStrike" spc="-1">
              <a:solidFill>
                <a:srgbClr val="000000"/>
              </a:solidFill>
              <a:latin typeface="Calibri"/>
            </a:endParaRPr>
          </a:p>
          <a:p>
            <a:pPr marL="888840" indent="-323640">
              <a:lnSpc>
                <a:spcPct val="150000"/>
              </a:lnSpc>
            </a:pPr>
            <a:r>
              <a:rPr lang="en-US" sz="1600" b="0" strike="noStrike" spc="-1">
                <a:solidFill>
                  <a:srgbClr val="00B050"/>
                </a:solidFill>
                <a:latin typeface="Times New Roman"/>
              </a:rPr>
              <a:t>print("Python is " + x)</a:t>
            </a:r>
            <a:endParaRPr lang="en-US" sz="1600" b="0" strike="noStrike" spc="-1">
              <a:solidFill>
                <a:srgbClr val="000000"/>
              </a:solidFill>
              <a:latin typeface="Calibri"/>
            </a:endParaRPr>
          </a:p>
          <a:p>
            <a:pPr marL="431640" indent="-323640">
              <a:lnSpc>
                <a:spcPct val="150000"/>
              </a:lnSpc>
            </a:pPr>
            <a:r>
              <a:rPr lang="en-US" sz="1800" b="0" strike="noStrike" spc="-1">
                <a:solidFill>
                  <a:srgbClr val="558ED5"/>
                </a:solidFill>
                <a:latin typeface="Times New Roman"/>
              </a:rPr>
              <a:t>Answer: Python is fantastic</a:t>
            </a:r>
            <a:endParaRPr lang="en-US" sz="1800" b="0" strike="noStrike" spc="-1">
              <a:solidFill>
                <a:srgbClr val="000000"/>
              </a:solidFill>
              <a:latin typeface="Calibri"/>
            </a:endParaRPr>
          </a:p>
        </p:txBody>
      </p:sp>
    </p:spTree>
  </p:cSld>
  <p:clrMapOvr>
    <a:masterClrMapping/>
  </p:clrMapOvr>
  <mc:AlternateContent xmlns:mc="http://schemas.openxmlformats.org/markup-compatibility/2006">
    <mc:Choice xmlns:p15="http://schemas.microsoft.com/office/powerpoint/2012/main" xmlns:p14="http://schemas.microsoft.com/office/powerpoint/2010/main" xmlns="" Requires="p14">
      <p:transition spd="slow" p14:dur="2000"/>
    </mc:Choice>
    <mc:Fallback>
      <p:transition spd="slow"/>
    </mc:Fallback>
  </mc:AlternateContent>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TextShape 1"/>
          <p:cNvSpPr txBox="1"/>
          <p:nvPr/>
        </p:nvSpPr>
        <p:spPr>
          <a:xfrm>
            <a:off x="359640" y="133200"/>
            <a:ext cx="8424360" cy="469080"/>
          </a:xfrm>
          <a:prstGeom prst="rect">
            <a:avLst/>
          </a:prstGeom>
          <a:noFill/>
          <a:ln>
            <a:noFill/>
          </a:ln>
        </p:spPr>
        <p:txBody>
          <a:bodyPr lIns="0" tIns="0" rIns="0" bIns="0">
            <a:noAutofit/>
          </a:bodyPr>
          <a:lstStyle/>
          <a:p>
            <a:pPr algn="ctr">
              <a:lnSpc>
                <a:spcPct val="100000"/>
              </a:lnSpc>
            </a:pPr>
            <a:r>
              <a:rPr lang="en-US" sz="3050" b="0" strike="noStrike" spc="-1">
                <a:solidFill>
                  <a:srgbClr val="FFFFFF"/>
                </a:solidFill>
                <a:latin typeface="Times New Roman"/>
              </a:rPr>
              <a:t>Python Data Types</a:t>
            </a:r>
            <a:endParaRPr lang="en-US" sz="3050" b="0" strike="noStrike" spc="-1">
              <a:solidFill>
                <a:srgbClr val="000000"/>
              </a:solidFill>
              <a:latin typeface="Calibri"/>
            </a:endParaRPr>
          </a:p>
        </p:txBody>
      </p:sp>
      <p:sp>
        <p:nvSpPr>
          <p:cNvPr id="288" name="TextShape 2"/>
          <p:cNvSpPr txBox="1"/>
          <p:nvPr/>
        </p:nvSpPr>
        <p:spPr>
          <a:xfrm>
            <a:off x="476280" y="818280"/>
            <a:ext cx="8191080" cy="4339440"/>
          </a:xfrm>
          <a:prstGeom prst="rect">
            <a:avLst/>
          </a:prstGeom>
          <a:noFill/>
          <a:ln>
            <a:noFill/>
          </a:ln>
        </p:spPr>
        <p:txBody>
          <a:bodyPr lIns="0" tIns="0" rIns="0" bIns="0">
            <a:noAutofit/>
          </a:bodyPr>
          <a:lstStyle/>
          <a:p>
            <a:pPr marL="431640" indent="-323640" algn="just">
              <a:lnSpc>
                <a:spcPct val="150000"/>
              </a:lnSpc>
            </a:pPr>
            <a:r>
              <a:rPr lang="en-US" sz="1600" b="1" strike="noStrike" spc="-1" dirty="0">
                <a:solidFill>
                  <a:srgbClr val="000000"/>
                </a:solidFill>
                <a:latin typeface="Times New Roman"/>
              </a:rPr>
              <a:t>Built-in Data Types</a:t>
            </a:r>
            <a:endParaRPr lang="en-US" sz="1600" b="0" strike="noStrike" spc="-1" dirty="0">
              <a:solidFill>
                <a:srgbClr val="000000"/>
              </a:solidFill>
              <a:latin typeface="Calibri"/>
            </a:endParaRPr>
          </a:p>
          <a:p>
            <a:pPr marL="431640" indent="-323640" algn="just">
              <a:lnSpc>
                <a:spcPct val="150000"/>
              </a:lnSpc>
            </a:pPr>
            <a:r>
              <a:rPr lang="en-US" sz="1600" b="0" strike="noStrike" spc="-1" dirty="0">
                <a:solidFill>
                  <a:srgbClr val="000000"/>
                </a:solidFill>
                <a:latin typeface="Times New Roman"/>
              </a:rPr>
              <a:t>In programming, data type is an important concept.</a:t>
            </a:r>
            <a:endParaRPr lang="en-US" sz="1600" b="0" strike="noStrike" spc="-1" dirty="0">
              <a:solidFill>
                <a:srgbClr val="000000"/>
              </a:solidFill>
              <a:latin typeface="Calibri"/>
            </a:endParaRPr>
          </a:p>
          <a:p>
            <a:pPr marL="431640" indent="-323640" algn="just">
              <a:lnSpc>
                <a:spcPct val="150000"/>
              </a:lnSpc>
            </a:pPr>
            <a:r>
              <a:rPr lang="en-US" sz="1600" b="0" strike="noStrike" spc="-1" dirty="0">
                <a:solidFill>
                  <a:srgbClr val="000000"/>
                </a:solidFill>
                <a:latin typeface="Times New Roman"/>
              </a:rPr>
              <a:t>Variables can store data of different types, and different types can do different things.</a:t>
            </a:r>
            <a:endParaRPr lang="en-US" sz="1600" b="0" strike="noStrike" spc="-1" dirty="0">
              <a:solidFill>
                <a:srgbClr val="000000"/>
              </a:solidFill>
              <a:latin typeface="Calibri"/>
            </a:endParaRPr>
          </a:p>
          <a:p>
            <a:pPr marL="431640" indent="-323640" algn="just">
              <a:lnSpc>
                <a:spcPct val="150000"/>
              </a:lnSpc>
            </a:pPr>
            <a:r>
              <a:rPr lang="en-US" sz="1600" b="0" strike="noStrike" spc="-1" dirty="0">
                <a:solidFill>
                  <a:srgbClr val="000000"/>
                </a:solidFill>
                <a:latin typeface="Times New Roman"/>
              </a:rPr>
              <a:t>Python has the following data types built-in by default, in these categories:</a:t>
            </a:r>
            <a:endParaRPr lang="en-US" sz="1600" b="0" strike="noStrike" spc="-1" dirty="0">
              <a:solidFill>
                <a:srgbClr val="000000"/>
              </a:solidFill>
              <a:latin typeface="Calibri"/>
            </a:endParaRPr>
          </a:p>
          <a:p>
            <a:pPr marL="431640" indent="-323640">
              <a:lnSpc>
                <a:spcPct val="150000"/>
              </a:lnSpc>
              <a:buClr>
                <a:srgbClr val="000000"/>
              </a:buClr>
              <a:buSzPct val="45000"/>
              <a:buFont typeface="Wingdings" charset="2"/>
              <a:buChar char=""/>
            </a:pPr>
            <a:r>
              <a:rPr lang="en-US" sz="1600" b="1" strike="noStrike" spc="-1" dirty="0">
                <a:solidFill>
                  <a:srgbClr val="000000"/>
                </a:solidFill>
                <a:latin typeface="Times New Roman"/>
              </a:rPr>
              <a:t>Text Type	</a:t>
            </a:r>
            <a:r>
              <a:rPr lang="en-US" sz="1600" b="1" strike="noStrike" spc="-1" dirty="0" smtClean="0">
                <a:solidFill>
                  <a:srgbClr val="000000"/>
                </a:solidFill>
                <a:latin typeface="Times New Roman"/>
              </a:rPr>
              <a:t>:</a:t>
            </a:r>
            <a:r>
              <a:rPr lang="en-US" sz="1600" b="1" strike="noStrike" spc="-1" dirty="0">
                <a:solidFill>
                  <a:srgbClr val="000000"/>
                </a:solidFill>
                <a:latin typeface="Times New Roman"/>
              </a:rPr>
              <a:t>	</a:t>
            </a:r>
            <a:r>
              <a:rPr lang="en-US" sz="1600" b="0" strike="noStrike" spc="-1" dirty="0" err="1">
                <a:solidFill>
                  <a:srgbClr val="FF0000"/>
                </a:solidFill>
                <a:latin typeface="Times New Roman"/>
              </a:rPr>
              <a:t>str</a:t>
            </a:r>
            <a:endParaRPr lang="en-US" sz="1600" b="0" strike="noStrike" spc="-1" dirty="0">
              <a:solidFill>
                <a:srgbClr val="000000"/>
              </a:solidFill>
              <a:latin typeface="Calibri"/>
            </a:endParaRPr>
          </a:p>
          <a:p>
            <a:pPr marL="431640" indent="-323640">
              <a:lnSpc>
                <a:spcPct val="150000"/>
              </a:lnSpc>
              <a:buClr>
                <a:srgbClr val="000000"/>
              </a:buClr>
              <a:buSzPct val="45000"/>
              <a:buFont typeface="Wingdings" charset="2"/>
              <a:buChar char=""/>
            </a:pPr>
            <a:r>
              <a:rPr lang="en-US" sz="1600" b="1" strike="noStrike" spc="-1" dirty="0">
                <a:solidFill>
                  <a:srgbClr val="000000"/>
                </a:solidFill>
                <a:latin typeface="Times New Roman"/>
              </a:rPr>
              <a:t>Numeric Types	:	</a:t>
            </a:r>
            <a:r>
              <a:rPr lang="en-US" sz="1600" b="0" strike="noStrike" spc="-1" dirty="0" err="1">
                <a:solidFill>
                  <a:srgbClr val="FF0000"/>
                </a:solidFill>
                <a:latin typeface="Times New Roman"/>
              </a:rPr>
              <a:t>int</a:t>
            </a:r>
            <a:r>
              <a:rPr lang="en-US" sz="1600" b="0" strike="noStrike" spc="-1" dirty="0">
                <a:solidFill>
                  <a:srgbClr val="FF0000"/>
                </a:solidFill>
                <a:latin typeface="Times New Roman"/>
              </a:rPr>
              <a:t>, float, complex</a:t>
            </a:r>
            <a:endParaRPr lang="en-US" sz="1600" b="0" strike="noStrike" spc="-1" dirty="0">
              <a:solidFill>
                <a:srgbClr val="000000"/>
              </a:solidFill>
              <a:latin typeface="Calibri"/>
            </a:endParaRPr>
          </a:p>
          <a:p>
            <a:pPr marL="431640" indent="-323640">
              <a:lnSpc>
                <a:spcPct val="150000"/>
              </a:lnSpc>
              <a:buClr>
                <a:srgbClr val="000000"/>
              </a:buClr>
              <a:buSzPct val="45000"/>
              <a:buFont typeface="Wingdings" charset="2"/>
              <a:buChar char=""/>
            </a:pPr>
            <a:r>
              <a:rPr lang="en-US" sz="1600" b="1" strike="noStrike" spc="-1" dirty="0">
                <a:solidFill>
                  <a:srgbClr val="000000"/>
                </a:solidFill>
                <a:latin typeface="Times New Roman"/>
              </a:rPr>
              <a:t>Sequence Types	:	</a:t>
            </a:r>
            <a:r>
              <a:rPr lang="en-US" sz="1600" b="0" strike="noStrike" spc="-1" dirty="0">
                <a:solidFill>
                  <a:srgbClr val="FF0000"/>
                </a:solidFill>
                <a:latin typeface="Times New Roman"/>
              </a:rPr>
              <a:t>list, </a:t>
            </a:r>
            <a:r>
              <a:rPr lang="en-US" sz="1600" b="0" strike="noStrike" spc="-1" dirty="0" err="1">
                <a:solidFill>
                  <a:srgbClr val="FF0000"/>
                </a:solidFill>
                <a:latin typeface="Times New Roman"/>
              </a:rPr>
              <a:t>tuple</a:t>
            </a:r>
            <a:r>
              <a:rPr lang="en-US" sz="1600" b="0" strike="noStrike" spc="-1" dirty="0">
                <a:solidFill>
                  <a:srgbClr val="FF0000"/>
                </a:solidFill>
                <a:latin typeface="Times New Roman"/>
              </a:rPr>
              <a:t>, range</a:t>
            </a:r>
            <a:endParaRPr lang="en-US" sz="1600" b="0" strike="noStrike" spc="-1" dirty="0">
              <a:solidFill>
                <a:srgbClr val="000000"/>
              </a:solidFill>
              <a:latin typeface="Calibri"/>
            </a:endParaRPr>
          </a:p>
          <a:p>
            <a:pPr marL="431640" indent="-323640">
              <a:lnSpc>
                <a:spcPct val="150000"/>
              </a:lnSpc>
              <a:buClr>
                <a:srgbClr val="000000"/>
              </a:buClr>
              <a:buSzPct val="45000"/>
              <a:buFont typeface="Wingdings" charset="2"/>
              <a:buChar char=""/>
            </a:pPr>
            <a:r>
              <a:rPr lang="en-US" sz="1600" b="1" strike="noStrike" spc="-1" dirty="0">
                <a:solidFill>
                  <a:srgbClr val="000000"/>
                </a:solidFill>
                <a:latin typeface="Times New Roman"/>
              </a:rPr>
              <a:t>Mapping Type	:	</a:t>
            </a:r>
            <a:r>
              <a:rPr lang="en-US" sz="1600" b="0" strike="noStrike" spc="-1" dirty="0" err="1">
                <a:solidFill>
                  <a:srgbClr val="FF0000"/>
                </a:solidFill>
                <a:latin typeface="Times New Roman"/>
              </a:rPr>
              <a:t>dict</a:t>
            </a:r>
            <a:endParaRPr lang="en-US" sz="1600" b="0" strike="noStrike" spc="-1" dirty="0">
              <a:solidFill>
                <a:srgbClr val="000000"/>
              </a:solidFill>
              <a:latin typeface="Calibri"/>
            </a:endParaRPr>
          </a:p>
          <a:p>
            <a:pPr marL="431640" indent="-323640">
              <a:lnSpc>
                <a:spcPct val="150000"/>
              </a:lnSpc>
              <a:buClr>
                <a:srgbClr val="000000"/>
              </a:buClr>
              <a:buSzPct val="45000"/>
              <a:buFont typeface="Wingdings" charset="2"/>
              <a:buChar char=""/>
            </a:pPr>
            <a:r>
              <a:rPr lang="en-US" sz="1600" b="1" strike="noStrike" spc="-1" dirty="0">
                <a:solidFill>
                  <a:srgbClr val="000000"/>
                </a:solidFill>
                <a:latin typeface="Times New Roman"/>
              </a:rPr>
              <a:t>Set Types	</a:t>
            </a:r>
            <a:r>
              <a:rPr lang="en-US" sz="1600" b="1" strike="noStrike" spc="-1" dirty="0" smtClean="0">
                <a:solidFill>
                  <a:srgbClr val="000000"/>
                </a:solidFill>
                <a:latin typeface="Times New Roman"/>
              </a:rPr>
              <a:t>:</a:t>
            </a:r>
            <a:r>
              <a:rPr lang="en-US" sz="1600" b="1" strike="noStrike" spc="-1" dirty="0">
                <a:solidFill>
                  <a:srgbClr val="000000"/>
                </a:solidFill>
                <a:latin typeface="Times New Roman"/>
              </a:rPr>
              <a:t>	</a:t>
            </a:r>
            <a:r>
              <a:rPr lang="en-US" sz="1600" b="0" strike="noStrike" spc="-1" dirty="0">
                <a:solidFill>
                  <a:srgbClr val="FF0000"/>
                </a:solidFill>
                <a:latin typeface="Times New Roman"/>
              </a:rPr>
              <a:t>set, </a:t>
            </a:r>
            <a:r>
              <a:rPr lang="en-US" sz="1600" b="0" strike="noStrike" spc="-1" dirty="0" err="1">
                <a:solidFill>
                  <a:srgbClr val="FF0000"/>
                </a:solidFill>
                <a:latin typeface="Times New Roman"/>
              </a:rPr>
              <a:t>frozenset</a:t>
            </a:r>
            <a:endParaRPr lang="en-US" sz="1600" b="0" strike="noStrike" spc="-1" dirty="0">
              <a:solidFill>
                <a:srgbClr val="000000"/>
              </a:solidFill>
              <a:latin typeface="Calibri"/>
            </a:endParaRPr>
          </a:p>
          <a:p>
            <a:pPr marL="431640" indent="-323640">
              <a:lnSpc>
                <a:spcPct val="150000"/>
              </a:lnSpc>
              <a:buClr>
                <a:srgbClr val="000000"/>
              </a:buClr>
              <a:buSzPct val="45000"/>
              <a:buFont typeface="Wingdings" charset="2"/>
              <a:buChar char=""/>
            </a:pPr>
            <a:r>
              <a:rPr lang="en-US" sz="1600" b="1" strike="noStrike" spc="-1" dirty="0">
                <a:solidFill>
                  <a:srgbClr val="000000"/>
                </a:solidFill>
                <a:latin typeface="Times New Roman"/>
              </a:rPr>
              <a:t>Boolean Type	:  </a:t>
            </a:r>
            <a:r>
              <a:rPr lang="en-US" sz="1600" b="0" strike="noStrike" spc="-1" dirty="0">
                <a:solidFill>
                  <a:srgbClr val="000000"/>
                </a:solidFill>
                <a:latin typeface="Times New Roman"/>
              </a:rPr>
              <a:t>	</a:t>
            </a:r>
            <a:r>
              <a:rPr lang="en-US" sz="1600" b="0" strike="noStrike" spc="-1" dirty="0" err="1">
                <a:solidFill>
                  <a:srgbClr val="FF0000"/>
                </a:solidFill>
                <a:latin typeface="Times New Roman"/>
              </a:rPr>
              <a:t>bool</a:t>
            </a:r>
            <a:endParaRPr lang="en-US" sz="1600" b="0" strike="noStrike" spc="-1" dirty="0">
              <a:solidFill>
                <a:srgbClr val="000000"/>
              </a:solidFill>
              <a:latin typeface="Calibri"/>
            </a:endParaRPr>
          </a:p>
          <a:p>
            <a:pPr marL="431640" indent="-323640">
              <a:lnSpc>
                <a:spcPct val="150000"/>
              </a:lnSpc>
              <a:buClr>
                <a:srgbClr val="000000"/>
              </a:buClr>
              <a:buSzPct val="45000"/>
              <a:buFont typeface="Wingdings" charset="2"/>
              <a:buChar char=""/>
            </a:pPr>
            <a:r>
              <a:rPr lang="en-US" sz="1600" b="1" strike="noStrike" spc="-1" dirty="0">
                <a:solidFill>
                  <a:srgbClr val="000000"/>
                </a:solidFill>
                <a:latin typeface="Times New Roman"/>
              </a:rPr>
              <a:t>Binary Types	:	</a:t>
            </a:r>
            <a:r>
              <a:rPr lang="en-US" sz="1600" b="0" strike="noStrike" spc="-1" dirty="0">
                <a:solidFill>
                  <a:srgbClr val="FF0000"/>
                </a:solidFill>
                <a:latin typeface="Times New Roman"/>
              </a:rPr>
              <a:t>bytes, </a:t>
            </a:r>
            <a:r>
              <a:rPr lang="en-US" sz="1600" b="0" strike="noStrike" spc="-1" dirty="0" err="1">
                <a:solidFill>
                  <a:srgbClr val="FF0000"/>
                </a:solidFill>
                <a:latin typeface="Times New Roman"/>
              </a:rPr>
              <a:t>bytearray</a:t>
            </a:r>
            <a:r>
              <a:rPr lang="en-US" sz="1600" b="0" strike="noStrike" spc="-1" dirty="0">
                <a:solidFill>
                  <a:srgbClr val="FF0000"/>
                </a:solidFill>
                <a:latin typeface="Times New Roman"/>
              </a:rPr>
              <a:t>, </a:t>
            </a:r>
            <a:r>
              <a:rPr lang="en-US" sz="1600" b="0" strike="noStrike" spc="-1" dirty="0" err="1">
                <a:solidFill>
                  <a:srgbClr val="FF0000"/>
                </a:solidFill>
                <a:latin typeface="Times New Roman"/>
              </a:rPr>
              <a:t>memoryview</a:t>
            </a:r>
            <a:endParaRPr lang="en-US" sz="1600" b="0" strike="noStrike" spc="-1" dirty="0">
              <a:solidFill>
                <a:srgbClr val="000000"/>
              </a:solidFill>
              <a:latin typeface="Calibri"/>
            </a:endParaRPr>
          </a:p>
          <a:p>
            <a:pPr>
              <a:lnSpc>
                <a:spcPct val="100000"/>
              </a:lnSpc>
            </a:pPr>
            <a:endParaRPr lang="en-US" sz="1600" b="0" strike="noStrike" spc="-1" dirty="0">
              <a:solidFill>
                <a:srgbClr val="000000"/>
              </a:solidFill>
              <a:latin typeface="Calibri"/>
            </a:endParaRPr>
          </a:p>
        </p:txBody>
      </p:sp>
    </p:spTree>
  </p:cSld>
  <p:clrMapOvr>
    <a:masterClrMapping/>
  </p:clrMapOvr>
  <mc:AlternateContent xmlns:mc="http://schemas.openxmlformats.org/markup-compatibility/2006">
    <mc:Choice xmlns:p15="http://schemas.microsoft.com/office/powerpoint/2012/main" xmlns:p14="http://schemas.microsoft.com/office/powerpoint/2010/main" xmlns="" Requires="p14">
      <p:transition spd="slow" p14:dur="2000"/>
    </mc:Choice>
    <mc:Fallback>
      <p:transition spd="slow"/>
    </mc:Fallback>
  </mc:AlternateContent>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359640" y="133200"/>
            <a:ext cx="8424360" cy="469080"/>
          </a:xfrm>
          <a:prstGeom prst="rect">
            <a:avLst/>
          </a:prstGeom>
          <a:noFill/>
          <a:ln>
            <a:noFill/>
          </a:ln>
        </p:spPr>
        <p:txBody>
          <a:bodyPr lIns="0" tIns="0" rIns="0" bIns="0">
            <a:noAutofit/>
          </a:bodyPr>
          <a:lstStyle/>
          <a:p>
            <a:pPr algn="ctr">
              <a:lnSpc>
                <a:spcPct val="100000"/>
              </a:lnSpc>
            </a:pPr>
            <a:r>
              <a:rPr lang="en-US" sz="3050" b="0" strike="noStrike" spc="-1">
                <a:solidFill>
                  <a:srgbClr val="FFFFFF"/>
                </a:solidFill>
                <a:latin typeface="Arial"/>
              </a:rPr>
              <a:t>EXAMPLES</a:t>
            </a:r>
            <a:endParaRPr lang="en-US" sz="3050" b="0" strike="noStrike" spc="-1">
              <a:solidFill>
                <a:srgbClr val="000000"/>
              </a:solidFill>
              <a:latin typeface="Calibri"/>
            </a:endParaRPr>
          </a:p>
        </p:txBody>
      </p:sp>
      <p:graphicFrame>
        <p:nvGraphicFramePr>
          <p:cNvPr id="290" name="Table 2"/>
          <p:cNvGraphicFramePr/>
          <p:nvPr/>
        </p:nvGraphicFramePr>
        <p:xfrm>
          <a:off x="393120" y="815400"/>
          <a:ext cx="8514360" cy="4006800"/>
        </p:xfrm>
        <a:graphic>
          <a:graphicData uri="http://schemas.openxmlformats.org/drawingml/2006/table">
            <a:tbl>
              <a:tblPr/>
              <a:tblGrid>
                <a:gridCol w="4558320"/>
                <a:gridCol w="3956040"/>
              </a:tblGrid>
              <a:tr h="267120">
                <a:tc>
                  <a:txBody>
                    <a:bodyPr/>
                    <a:lstStyle/>
                    <a:p>
                      <a:pPr>
                        <a:lnSpc>
                          <a:spcPct val="93000"/>
                        </a:lnSpc>
                      </a:pPr>
                      <a:r>
                        <a:rPr lang="en-US" sz="1200" b="1" strike="noStrike" spc="-1">
                          <a:solidFill>
                            <a:srgbClr val="000000"/>
                          </a:solidFill>
                          <a:latin typeface="Times New Roman"/>
                          <a:ea typeface="DejaVu Sans"/>
                        </a:rPr>
                        <a:t>Example</a:t>
                      </a:r>
                      <a:endParaRPr lang="en-US" sz="1200" b="0" strike="noStrike" spc="-1">
                        <a:latin typeface="Arial"/>
                      </a:endParaRPr>
                    </a:p>
                  </a:txBody>
                  <a:tcPr marL="90000" marR="90000">
                    <a:lnL w="12240">
                      <a:solidFill>
                        <a:srgbClr val="000000"/>
                      </a:solidFill>
                    </a:lnL>
                    <a:lnR w="12240">
                      <a:solidFill>
                        <a:srgbClr val="000000"/>
                      </a:solidFill>
                    </a:lnR>
                    <a:lnT w="12240">
                      <a:solidFill>
                        <a:srgbClr val="000000"/>
                      </a:solidFill>
                    </a:lnT>
                    <a:lnB w="12240">
                      <a:solidFill>
                        <a:srgbClr val="000000"/>
                      </a:solidFill>
                    </a:lnB>
                    <a:solidFill>
                      <a:srgbClr val="B3B3B3"/>
                    </a:solidFill>
                  </a:tcPr>
                </a:tc>
                <a:tc>
                  <a:txBody>
                    <a:bodyPr/>
                    <a:lstStyle/>
                    <a:p>
                      <a:pPr algn="ctr">
                        <a:lnSpc>
                          <a:spcPct val="93000"/>
                        </a:lnSpc>
                      </a:pPr>
                      <a:r>
                        <a:rPr lang="en-US" sz="1200" b="1" strike="noStrike" spc="-1">
                          <a:solidFill>
                            <a:srgbClr val="000000"/>
                          </a:solidFill>
                          <a:latin typeface="Times New Roman"/>
                          <a:ea typeface="DejaVu Sans"/>
                        </a:rPr>
                        <a:t>Data Type</a:t>
                      </a:r>
                      <a:endParaRPr lang="en-US" sz="1200" b="0" strike="noStrike" spc="-1">
                        <a:latin typeface="Arial"/>
                      </a:endParaRPr>
                    </a:p>
                  </a:txBody>
                  <a:tcPr marL="90000" marR="90000">
                    <a:lnL w="12240">
                      <a:solidFill>
                        <a:srgbClr val="000000"/>
                      </a:solidFill>
                    </a:lnL>
                    <a:lnR w="12240">
                      <a:solidFill>
                        <a:srgbClr val="000000"/>
                      </a:solidFill>
                    </a:lnR>
                    <a:lnT w="12240">
                      <a:solidFill>
                        <a:srgbClr val="000000"/>
                      </a:solidFill>
                    </a:lnT>
                    <a:lnB w="12240">
                      <a:solidFill>
                        <a:srgbClr val="000000"/>
                      </a:solidFill>
                    </a:lnB>
                    <a:solidFill>
                      <a:srgbClr val="B3B3B3"/>
                    </a:solidFill>
                  </a:tcPr>
                </a:tc>
              </a:tr>
              <a:tr h="267120">
                <a:tc>
                  <a:txBody>
                    <a:bodyPr/>
                    <a:lstStyle/>
                    <a:p>
                      <a:pPr>
                        <a:lnSpc>
                          <a:spcPct val="93000"/>
                        </a:lnSpc>
                      </a:pPr>
                      <a:r>
                        <a:rPr lang="en-US" sz="1200" b="0" strike="noStrike" spc="-1">
                          <a:solidFill>
                            <a:srgbClr val="000000"/>
                          </a:solidFill>
                          <a:latin typeface="Times New Roman"/>
                          <a:ea typeface="DejaVu Sans"/>
                        </a:rPr>
                        <a:t>x = "Hello World"</a:t>
                      </a:r>
                      <a:endParaRPr lang="en-US" sz="1200" b="0" strike="noStrike" spc="-1">
                        <a:latin typeface="Arial"/>
                      </a:endParaRPr>
                    </a:p>
                  </a:txBody>
                  <a:tcPr marL="90000" marR="90000">
                    <a:lnL w="12240">
                      <a:solidFill>
                        <a:srgbClr val="000000"/>
                      </a:solidFill>
                    </a:lnL>
                    <a:lnR w="12240">
                      <a:solidFill>
                        <a:srgbClr val="000000"/>
                      </a:solidFill>
                    </a:lnR>
                    <a:lnT w="12240">
                      <a:solidFill>
                        <a:srgbClr val="000000"/>
                      </a:solidFill>
                    </a:lnT>
                    <a:lnB w="12240">
                      <a:solidFill>
                        <a:srgbClr val="000000"/>
                      </a:solidFill>
                    </a:lnB>
                    <a:solidFill>
                      <a:srgbClr val="CCCCCC"/>
                    </a:solidFill>
                  </a:tcPr>
                </a:tc>
                <a:tc>
                  <a:txBody>
                    <a:bodyPr/>
                    <a:lstStyle/>
                    <a:p>
                      <a:pPr algn="ctr">
                        <a:lnSpc>
                          <a:spcPct val="93000"/>
                        </a:lnSpc>
                      </a:pPr>
                      <a:r>
                        <a:rPr lang="en-US" sz="1200" b="0" strike="noStrike" spc="-1">
                          <a:solidFill>
                            <a:srgbClr val="000000"/>
                          </a:solidFill>
                          <a:latin typeface="Times New Roman"/>
                          <a:ea typeface="DejaVu Sans"/>
                        </a:rPr>
                        <a:t>str</a:t>
                      </a:r>
                      <a:endParaRPr lang="en-US" sz="1200" b="0" strike="noStrike" spc="-1">
                        <a:latin typeface="Arial"/>
                      </a:endParaRPr>
                    </a:p>
                  </a:txBody>
                  <a:tcPr marL="90000" marR="90000">
                    <a:lnL w="12240">
                      <a:solidFill>
                        <a:srgbClr val="000000"/>
                      </a:solidFill>
                    </a:lnL>
                    <a:lnR w="12240">
                      <a:solidFill>
                        <a:srgbClr val="000000"/>
                      </a:solidFill>
                    </a:lnR>
                    <a:lnT w="12240">
                      <a:solidFill>
                        <a:srgbClr val="000000"/>
                      </a:solidFill>
                    </a:lnT>
                    <a:lnB w="12240">
                      <a:solidFill>
                        <a:srgbClr val="000000"/>
                      </a:solidFill>
                    </a:lnB>
                    <a:solidFill>
                      <a:srgbClr val="CCCCCC"/>
                    </a:solidFill>
                  </a:tcPr>
                </a:tc>
              </a:tr>
              <a:tr h="267120">
                <a:tc>
                  <a:txBody>
                    <a:bodyPr/>
                    <a:lstStyle/>
                    <a:p>
                      <a:pPr>
                        <a:lnSpc>
                          <a:spcPct val="93000"/>
                        </a:lnSpc>
                      </a:pPr>
                      <a:r>
                        <a:rPr lang="en-US" sz="1200" b="0" strike="noStrike" spc="-1">
                          <a:solidFill>
                            <a:srgbClr val="000000"/>
                          </a:solidFill>
                          <a:latin typeface="Times New Roman"/>
                          <a:ea typeface="DejaVu Sans"/>
                        </a:rPr>
                        <a:t>x = 20</a:t>
                      </a:r>
                      <a:endParaRPr lang="en-US" sz="1200" b="0" strike="noStrike" spc="-1">
                        <a:latin typeface="Arial"/>
                      </a:endParaRPr>
                    </a:p>
                  </a:txBody>
                  <a:tcPr marL="90000" marR="90000">
                    <a:lnL w="12240">
                      <a:solidFill>
                        <a:srgbClr val="000000"/>
                      </a:solidFill>
                    </a:lnL>
                    <a:lnR w="12240">
                      <a:solidFill>
                        <a:srgbClr val="000000"/>
                      </a:solidFill>
                    </a:lnR>
                    <a:lnT w="12240">
                      <a:solidFill>
                        <a:srgbClr val="000000"/>
                      </a:solidFill>
                    </a:lnT>
                    <a:lnB w="12240">
                      <a:solidFill>
                        <a:srgbClr val="000000"/>
                      </a:solidFill>
                    </a:lnB>
                    <a:solidFill>
                      <a:srgbClr val="E6E6E6"/>
                    </a:solidFill>
                  </a:tcPr>
                </a:tc>
                <a:tc>
                  <a:txBody>
                    <a:bodyPr/>
                    <a:lstStyle/>
                    <a:p>
                      <a:pPr algn="ctr">
                        <a:lnSpc>
                          <a:spcPct val="93000"/>
                        </a:lnSpc>
                      </a:pPr>
                      <a:r>
                        <a:rPr lang="en-US" sz="1200" b="0" strike="noStrike" spc="-1">
                          <a:solidFill>
                            <a:srgbClr val="000000"/>
                          </a:solidFill>
                          <a:latin typeface="Times New Roman"/>
                          <a:ea typeface="DejaVu Sans"/>
                        </a:rPr>
                        <a:t>int</a:t>
                      </a:r>
                      <a:endParaRPr lang="en-US" sz="1200" b="0" strike="noStrike" spc="-1">
                        <a:latin typeface="Arial"/>
                      </a:endParaRPr>
                    </a:p>
                  </a:txBody>
                  <a:tcPr marL="90000" marR="90000">
                    <a:lnL w="12240">
                      <a:solidFill>
                        <a:srgbClr val="000000"/>
                      </a:solidFill>
                    </a:lnL>
                    <a:lnR w="12240">
                      <a:solidFill>
                        <a:srgbClr val="000000"/>
                      </a:solidFill>
                    </a:lnR>
                    <a:lnT w="12240">
                      <a:solidFill>
                        <a:srgbClr val="000000"/>
                      </a:solidFill>
                    </a:lnT>
                    <a:lnB w="12240">
                      <a:solidFill>
                        <a:srgbClr val="000000"/>
                      </a:solidFill>
                    </a:lnB>
                    <a:solidFill>
                      <a:srgbClr val="E6E6E6"/>
                    </a:solidFill>
                  </a:tcPr>
                </a:tc>
              </a:tr>
              <a:tr h="267120">
                <a:tc>
                  <a:txBody>
                    <a:bodyPr/>
                    <a:lstStyle/>
                    <a:p>
                      <a:pPr>
                        <a:lnSpc>
                          <a:spcPct val="93000"/>
                        </a:lnSpc>
                      </a:pPr>
                      <a:r>
                        <a:rPr lang="en-US" sz="1200" b="0" strike="noStrike" spc="-1">
                          <a:solidFill>
                            <a:srgbClr val="000000"/>
                          </a:solidFill>
                          <a:latin typeface="Times New Roman"/>
                          <a:ea typeface="DejaVu Sans"/>
                        </a:rPr>
                        <a:t>x = 20.5</a:t>
                      </a:r>
                      <a:endParaRPr lang="en-US" sz="1200" b="0" strike="noStrike" spc="-1">
                        <a:latin typeface="Arial"/>
                      </a:endParaRPr>
                    </a:p>
                  </a:txBody>
                  <a:tcPr marL="90000" marR="90000">
                    <a:lnL w="12240">
                      <a:solidFill>
                        <a:srgbClr val="000000"/>
                      </a:solidFill>
                    </a:lnL>
                    <a:lnR w="12240">
                      <a:solidFill>
                        <a:srgbClr val="000000"/>
                      </a:solidFill>
                    </a:lnR>
                    <a:lnT w="12240">
                      <a:solidFill>
                        <a:srgbClr val="000000"/>
                      </a:solidFill>
                    </a:lnT>
                    <a:lnB w="12240">
                      <a:solidFill>
                        <a:srgbClr val="000000"/>
                      </a:solidFill>
                    </a:lnB>
                    <a:solidFill>
                      <a:srgbClr val="CCCCCC"/>
                    </a:solidFill>
                  </a:tcPr>
                </a:tc>
                <a:tc>
                  <a:txBody>
                    <a:bodyPr/>
                    <a:lstStyle/>
                    <a:p>
                      <a:pPr algn="ctr">
                        <a:lnSpc>
                          <a:spcPct val="93000"/>
                        </a:lnSpc>
                      </a:pPr>
                      <a:r>
                        <a:rPr lang="en-US" sz="1200" b="0" strike="noStrike" spc="-1">
                          <a:solidFill>
                            <a:srgbClr val="000000"/>
                          </a:solidFill>
                          <a:latin typeface="Times New Roman"/>
                          <a:ea typeface="DejaVu Sans"/>
                        </a:rPr>
                        <a:t>float</a:t>
                      </a:r>
                      <a:endParaRPr lang="en-US" sz="1200" b="0" strike="noStrike" spc="-1">
                        <a:latin typeface="Arial"/>
                      </a:endParaRPr>
                    </a:p>
                  </a:txBody>
                  <a:tcPr marL="90000" marR="90000">
                    <a:lnL w="12240">
                      <a:solidFill>
                        <a:srgbClr val="000000"/>
                      </a:solidFill>
                    </a:lnL>
                    <a:lnR w="12240">
                      <a:solidFill>
                        <a:srgbClr val="000000"/>
                      </a:solidFill>
                    </a:lnR>
                    <a:lnT w="12240">
                      <a:solidFill>
                        <a:srgbClr val="000000"/>
                      </a:solidFill>
                    </a:lnT>
                    <a:lnB w="12240">
                      <a:solidFill>
                        <a:srgbClr val="000000"/>
                      </a:solidFill>
                    </a:lnB>
                    <a:solidFill>
                      <a:srgbClr val="CCCCCC"/>
                    </a:solidFill>
                  </a:tcPr>
                </a:tc>
              </a:tr>
              <a:tr h="267120">
                <a:tc>
                  <a:txBody>
                    <a:bodyPr/>
                    <a:lstStyle/>
                    <a:p>
                      <a:pPr>
                        <a:lnSpc>
                          <a:spcPct val="93000"/>
                        </a:lnSpc>
                      </a:pPr>
                      <a:r>
                        <a:rPr lang="en-US" sz="1200" b="0" strike="noStrike" spc="-1">
                          <a:solidFill>
                            <a:srgbClr val="000000"/>
                          </a:solidFill>
                          <a:latin typeface="Times New Roman"/>
                          <a:ea typeface="DejaVu Sans"/>
                        </a:rPr>
                        <a:t>x = 1j</a:t>
                      </a:r>
                      <a:endParaRPr lang="en-US" sz="1200" b="0" strike="noStrike" spc="-1">
                        <a:latin typeface="Arial"/>
                      </a:endParaRPr>
                    </a:p>
                  </a:txBody>
                  <a:tcPr marL="90000" marR="90000">
                    <a:lnL w="12240">
                      <a:solidFill>
                        <a:srgbClr val="000000"/>
                      </a:solidFill>
                    </a:lnL>
                    <a:lnR w="12240">
                      <a:solidFill>
                        <a:srgbClr val="000000"/>
                      </a:solidFill>
                    </a:lnR>
                    <a:lnT w="12240">
                      <a:solidFill>
                        <a:srgbClr val="000000"/>
                      </a:solidFill>
                    </a:lnT>
                    <a:lnB w="12240">
                      <a:solidFill>
                        <a:srgbClr val="000000"/>
                      </a:solidFill>
                    </a:lnB>
                    <a:solidFill>
                      <a:srgbClr val="E6E6E6"/>
                    </a:solidFill>
                  </a:tcPr>
                </a:tc>
                <a:tc>
                  <a:txBody>
                    <a:bodyPr/>
                    <a:lstStyle/>
                    <a:p>
                      <a:pPr algn="ctr">
                        <a:lnSpc>
                          <a:spcPct val="93000"/>
                        </a:lnSpc>
                      </a:pPr>
                      <a:r>
                        <a:rPr lang="en-US" sz="1200" b="0" strike="noStrike" spc="-1">
                          <a:solidFill>
                            <a:srgbClr val="000000"/>
                          </a:solidFill>
                          <a:latin typeface="Times New Roman"/>
                          <a:ea typeface="DejaVu Sans"/>
                        </a:rPr>
                        <a:t>complex</a:t>
                      </a:r>
                      <a:endParaRPr lang="en-US" sz="1200" b="0" strike="noStrike" spc="-1">
                        <a:latin typeface="Arial"/>
                      </a:endParaRPr>
                    </a:p>
                  </a:txBody>
                  <a:tcPr marL="90000" marR="90000">
                    <a:lnL w="12240">
                      <a:solidFill>
                        <a:srgbClr val="000000"/>
                      </a:solidFill>
                    </a:lnL>
                    <a:lnR w="12240">
                      <a:solidFill>
                        <a:srgbClr val="000000"/>
                      </a:solidFill>
                    </a:lnR>
                    <a:lnT w="12240">
                      <a:solidFill>
                        <a:srgbClr val="000000"/>
                      </a:solidFill>
                    </a:lnT>
                    <a:lnB w="12240">
                      <a:solidFill>
                        <a:srgbClr val="000000"/>
                      </a:solidFill>
                    </a:lnB>
                    <a:solidFill>
                      <a:srgbClr val="E6E6E6"/>
                    </a:solidFill>
                  </a:tcPr>
                </a:tc>
              </a:tr>
              <a:tr h="267120">
                <a:tc>
                  <a:txBody>
                    <a:bodyPr/>
                    <a:lstStyle/>
                    <a:p>
                      <a:pPr>
                        <a:lnSpc>
                          <a:spcPct val="93000"/>
                        </a:lnSpc>
                      </a:pPr>
                      <a:r>
                        <a:rPr lang="en-US" sz="1200" b="0" strike="noStrike" spc="-1">
                          <a:solidFill>
                            <a:srgbClr val="000000"/>
                          </a:solidFill>
                          <a:latin typeface="Times New Roman"/>
                          <a:ea typeface="DejaVu Sans"/>
                        </a:rPr>
                        <a:t>x = ["apple", "banana", "cherry"]</a:t>
                      </a:r>
                      <a:endParaRPr lang="en-US" sz="1200" b="0" strike="noStrike" spc="-1">
                        <a:latin typeface="Arial"/>
                      </a:endParaRPr>
                    </a:p>
                  </a:txBody>
                  <a:tcPr marL="90000" marR="90000">
                    <a:lnL w="12240">
                      <a:solidFill>
                        <a:srgbClr val="000000"/>
                      </a:solidFill>
                    </a:lnL>
                    <a:lnR w="12240">
                      <a:solidFill>
                        <a:srgbClr val="000000"/>
                      </a:solidFill>
                    </a:lnR>
                    <a:lnT w="12240">
                      <a:solidFill>
                        <a:srgbClr val="000000"/>
                      </a:solidFill>
                    </a:lnT>
                    <a:lnB w="12240">
                      <a:solidFill>
                        <a:srgbClr val="000000"/>
                      </a:solidFill>
                    </a:lnB>
                    <a:solidFill>
                      <a:srgbClr val="CCCCCC"/>
                    </a:solidFill>
                  </a:tcPr>
                </a:tc>
                <a:tc>
                  <a:txBody>
                    <a:bodyPr/>
                    <a:lstStyle/>
                    <a:p>
                      <a:pPr algn="ctr">
                        <a:lnSpc>
                          <a:spcPct val="93000"/>
                        </a:lnSpc>
                      </a:pPr>
                      <a:r>
                        <a:rPr lang="en-US" sz="1200" b="0" strike="noStrike" spc="-1">
                          <a:solidFill>
                            <a:srgbClr val="000000"/>
                          </a:solidFill>
                          <a:latin typeface="Times New Roman"/>
                          <a:ea typeface="DejaVu Sans"/>
                        </a:rPr>
                        <a:t>list</a:t>
                      </a:r>
                      <a:endParaRPr lang="en-US" sz="1200" b="0" strike="noStrike" spc="-1">
                        <a:latin typeface="Arial"/>
                      </a:endParaRPr>
                    </a:p>
                  </a:txBody>
                  <a:tcPr marL="90000" marR="90000">
                    <a:lnL w="12240">
                      <a:solidFill>
                        <a:srgbClr val="000000"/>
                      </a:solidFill>
                    </a:lnL>
                    <a:lnR w="12240">
                      <a:solidFill>
                        <a:srgbClr val="000000"/>
                      </a:solidFill>
                    </a:lnR>
                    <a:lnT w="12240">
                      <a:solidFill>
                        <a:srgbClr val="000000"/>
                      </a:solidFill>
                    </a:lnT>
                    <a:lnB w="12240">
                      <a:solidFill>
                        <a:srgbClr val="000000"/>
                      </a:solidFill>
                    </a:lnB>
                    <a:solidFill>
                      <a:srgbClr val="CCCCCC"/>
                    </a:solidFill>
                  </a:tcPr>
                </a:tc>
              </a:tr>
              <a:tr h="267120">
                <a:tc>
                  <a:txBody>
                    <a:bodyPr/>
                    <a:lstStyle/>
                    <a:p>
                      <a:pPr>
                        <a:lnSpc>
                          <a:spcPct val="93000"/>
                        </a:lnSpc>
                      </a:pPr>
                      <a:r>
                        <a:rPr lang="en-US" sz="1200" b="0" strike="noStrike" spc="-1">
                          <a:solidFill>
                            <a:srgbClr val="000000"/>
                          </a:solidFill>
                          <a:latin typeface="Times New Roman"/>
                          <a:ea typeface="DejaVu Sans"/>
                        </a:rPr>
                        <a:t>x = ("apple", "banana", "cherry")</a:t>
                      </a:r>
                      <a:endParaRPr lang="en-US" sz="1200" b="0" strike="noStrike" spc="-1">
                        <a:latin typeface="Arial"/>
                      </a:endParaRPr>
                    </a:p>
                  </a:txBody>
                  <a:tcPr marL="90000" marR="90000">
                    <a:lnL w="12240">
                      <a:solidFill>
                        <a:srgbClr val="000000"/>
                      </a:solidFill>
                    </a:lnL>
                    <a:lnR w="12240">
                      <a:solidFill>
                        <a:srgbClr val="000000"/>
                      </a:solidFill>
                    </a:lnR>
                    <a:lnT w="12240">
                      <a:solidFill>
                        <a:srgbClr val="000000"/>
                      </a:solidFill>
                    </a:lnT>
                    <a:lnB w="12240">
                      <a:solidFill>
                        <a:srgbClr val="000000"/>
                      </a:solidFill>
                    </a:lnB>
                    <a:solidFill>
                      <a:srgbClr val="E6E6E6"/>
                    </a:solidFill>
                  </a:tcPr>
                </a:tc>
                <a:tc>
                  <a:txBody>
                    <a:bodyPr/>
                    <a:lstStyle/>
                    <a:p>
                      <a:pPr algn="ctr">
                        <a:lnSpc>
                          <a:spcPct val="93000"/>
                        </a:lnSpc>
                      </a:pPr>
                      <a:r>
                        <a:rPr lang="en-US" sz="1200" b="0" strike="noStrike" spc="-1">
                          <a:solidFill>
                            <a:srgbClr val="000000"/>
                          </a:solidFill>
                          <a:latin typeface="Times New Roman"/>
                          <a:ea typeface="DejaVu Sans"/>
                        </a:rPr>
                        <a:t>tuple</a:t>
                      </a:r>
                      <a:endParaRPr lang="en-US" sz="1200" b="0" strike="noStrike" spc="-1">
                        <a:latin typeface="Arial"/>
                      </a:endParaRPr>
                    </a:p>
                  </a:txBody>
                  <a:tcPr marL="90000" marR="90000">
                    <a:lnL w="12240">
                      <a:solidFill>
                        <a:srgbClr val="000000"/>
                      </a:solidFill>
                    </a:lnL>
                    <a:lnR w="12240">
                      <a:solidFill>
                        <a:srgbClr val="000000"/>
                      </a:solidFill>
                    </a:lnR>
                    <a:lnT w="12240">
                      <a:solidFill>
                        <a:srgbClr val="000000"/>
                      </a:solidFill>
                    </a:lnT>
                    <a:lnB w="12240">
                      <a:solidFill>
                        <a:srgbClr val="000000"/>
                      </a:solidFill>
                    </a:lnB>
                    <a:solidFill>
                      <a:srgbClr val="E6E6E6"/>
                    </a:solidFill>
                  </a:tcPr>
                </a:tc>
              </a:tr>
              <a:tr h="267120">
                <a:tc>
                  <a:txBody>
                    <a:bodyPr/>
                    <a:lstStyle/>
                    <a:p>
                      <a:pPr>
                        <a:lnSpc>
                          <a:spcPct val="93000"/>
                        </a:lnSpc>
                      </a:pPr>
                      <a:r>
                        <a:rPr lang="en-US" sz="1200" b="0" strike="noStrike" spc="-1">
                          <a:solidFill>
                            <a:srgbClr val="000000"/>
                          </a:solidFill>
                          <a:latin typeface="Times New Roman"/>
                          <a:ea typeface="DejaVu Sans"/>
                        </a:rPr>
                        <a:t>x = range(6)</a:t>
                      </a:r>
                      <a:endParaRPr lang="en-US" sz="1200" b="0" strike="noStrike" spc="-1">
                        <a:latin typeface="Arial"/>
                      </a:endParaRPr>
                    </a:p>
                  </a:txBody>
                  <a:tcPr marL="90000" marR="90000">
                    <a:lnL w="12240">
                      <a:solidFill>
                        <a:srgbClr val="000000"/>
                      </a:solidFill>
                    </a:lnL>
                    <a:lnR w="12240">
                      <a:solidFill>
                        <a:srgbClr val="000000"/>
                      </a:solidFill>
                    </a:lnR>
                    <a:lnT w="12240">
                      <a:solidFill>
                        <a:srgbClr val="000000"/>
                      </a:solidFill>
                    </a:lnT>
                    <a:lnB w="12240">
                      <a:solidFill>
                        <a:srgbClr val="000000"/>
                      </a:solidFill>
                    </a:lnB>
                    <a:solidFill>
                      <a:srgbClr val="CCCCCC"/>
                    </a:solidFill>
                  </a:tcPr>
                </a:tc>
                <a:tc>
                  <a:txBody>
                    <a:bodyPr/>
                    <a:lstStyle/>
                    <a:p>
                      <a:pPr algn="ctr">
                        <a:lnSpc>
                          <a:spcPct val="93000"/>
                        </a:lnSpc>
                      </a:pPr>
                      <a:r>
                        <a:rPr lang="en-US" sz="1200" b="0" strike="noStrike" spc="-1">
                          <a:solidFill>
                            <a:srgbClr val="000000"/>
                          </a:solidFill>
                          <a:latin typeface="Times New Roman"/>
                          <a:ea typeface="DejaVu Sans"/>
                        </a:rPr>
                        <a:t>range</a:t>
                      </a:r>
                      <a:endParaRPr lang="en-US" sz="1200" b="0" strike="noStrike" spc="-1">
                        <a:latin typeface="Arial"/>
                      </a:endParaRPr>
                    </a:p>
                  </a:txBody>
                  <a:tcPr marL="90000" marR="90000">
                    <a:lnL w="12240">
                      <a:solidFill>
                        <a:srgbClr val="000000"/>
                      </a:solidFill>
                    </a:lnL>
                    <a:lnR w="12240">
                      <a:solidFill>
                        <a:srgbClr val="000000"/>
                      </a:solidFill>
                    </a:lnR>
                    <a:lnT w="12240">
                      <a:solidFill>
                        <a:srgbClr val="000000"/>
                      </a:solidFill>
                    </a:lnT>
                    <a:lnB w="12240">
                      <a:solidFill>
                        <a:srgbClr val="000000"/>
                      </a:solidFill>
                    </a:lnB>
                    <a:solidFill>
                      <a:srgbClr val="CCCCCC"/>
                    </a:solidFill>
                  </a:tcPr>
                </a:tc>
              </a:tr>
              <a:tr h="267120">
                <a:tc>
                  <a:txBody>
                    <a:bodyPr/>
                    <a:lstStyle/>
                    <a:p>
                      <a:pPr>
                        <a:lnSpc>
                          <a:spcPct val="93000"/>
                        </a:lnSpc>
                      </a:pPr>
                      <a:r>
                        <a:rPr lang="en-US" sz="1200" b="0" strike="noStrike" spc="-1">
                          <a:solidFill>
                            <a:srgbClr val="000000"/>
                          </a:solidFill>
                          <a:latin typeface="Times New Roman"/>
                          <a:ea typeface="DejaVu Sans"/>
                        </a:rPr>
                        <a:t>x = {"name" : "John", "age" : 36}</a:t>
                      </a:r>
                      <a:endParaRPr lang="en-US" sz="1200" b="0" strike="noStrike" spc="-1">
                        <a:latin typeface="Arial"/>
                      </a:endParaRPr>
                    </a:p>
                  </a:txBody>
                  <a:tcPr marL="90000" marR="90000">
                    <a:lnL w="12240">
                      <a:solidFill>
                        <a:srgbClr val="000000"/>
                      </a:solidFill>
                    </a:lnL>
                    <a:lnR w="12240">
                      <a:solidFill>
                        <a:srgbClr val="000000"/>
                      </a:solidFill>
                    </a:lnR>
                    <a:lnT w="12240">
                      <a:solidFill>
                        <a:srgbClr val="000000"/>
                      </a:solidFill>
                    </a:lnT>
                    <a:lnB w="12240">
                      <a:solidFill>
                        <a:srgbClr val="000000"/>
                      </a:solidFill>
                    </a:lnB>
                    <a:solidFill>
                      <a:srgbClr val="E6E6E6"/>
                    </a:solidFill>
                  </a:tcPr>
                </a:tc>
                <a:tc>
                  <a:txBody>
                    <a:bodyPr/>
                    <a:lstStyle/>
                    <a:p>
                      <a:pPr algn="ctr">
                        <a:lnSpc>
                          <a:spcPct val="93000"/>
                        </a:lnSpc>
                      </a:pPr>
                      <a:r>
                        <a:rPr lang="en-US" sz="1200" b="0" strike="noStrike" spc="-1">
                          <a:solidFill>
                            <a:srgbClr val="000000"/>
                          </a:solidFill>
                          <a:latin typeface="Times New Roman"/>
                          <a:ea typeface="DejaVu Sans"/>
                        </a:rPr>
                        <a:t>dict</a:t>
                      </a:r>
                      <a:endParaRPr lang="en-US" sz="1200" b="0" strike="noStrike" spc="-1">
                        <a:latin typeface="Arial"/>
                      </a:endParaRPr>
                    </a:p>
                  </a:txBody>
                  <a:tcPr marL="90000" marR="90000">
                    <a:lnL w="12240">
                      <a:solidFill>
                        <a:srgbClr val="000000"/>
                      </a:solidFill>
                    </a:lnL>
                    <a:lnR w="12240">
                      <a:solidFill>
                        <a:srgbClr val="000000"/>
                      </a:solidFill>
                    </a:lnR>
                    <a:lnT w="12240">
                      <a:solidFill>
                        <a:srgbClr val="000000"/>
                      </a:solidFill>
                    </a:lnT>
                    <a:lnB w="12240">
                      <a:solidFill>
                        <a:srgbClr val="000000"/>
                      </a:solidFill>
                    </a:lnB>
                    <a:solidFill>
                      <a:srgbClr val="E6E6E6"/>
                    </a:solidFill>
                  </a:tcPr>
                </a:tc>
              </a:tr>
              <a:tr h="267120">
                <a:tc>
                  <a:txBody>
                    <a:bodyPr/>
                    <a:lstStyle/>
                    <a:p>
                      <a:pPr>
                        <a:lnSpc>
                          <a:spcPct val="93000"/>
                        </a:lnSpc>
                      </a:pPr>
                      <a:r>
                        <a:rPr lang="en-US" sz="1200" b="0" strike="noStrike" spc="-1">
                          <a:solidFill>
                            <a:srgbClr val="000000"/>
                          </a:solidFill>
                          <a:latin typeface="Times New Roman"/>
                          <a:ea typeface="DejaVu Sans"/>
                        </a:rPr>
                        <a:t>x = {"apple", "banana", "cherry"}</a:t>
                      </a:r>
                      <a:endParaRPr lang="en-US" sz="1200" b="0" strike="noStrike" spc="-1">
                        <a:latin typeface="Arial"/>
                      </a:endParaRPr>
                    </a:p>
                  </a:txBody>
                  <a:tcPr marL="90000" marR="90000">
                    <a:lnL w="12240">
                      <a:solidFill>
                        <a:srgbClr val="000000"/>
                      </a:solidFill>
                    </a:lnL>
                    <a:lnR w="12240">
                      <a:solidFill>
                        <a:srgbClr val="000000"/>
                      </a:solidFill>
                    </a:lnR>
                    <a:lnT w="12240">
                      <a:solidFill>
                        <a:srgbClr val="000000"/>
                      </a:solidFill>
                    </a:lnT>
                    <a:lnB w="12240">
                      <a:solidFill>
                        <a:srgbClr val="000000"/>
                      </a:solidFill>
                    </a:lnB>
                    <a:solidFill>
                      <a:srgbClr val="CCCCCC"/>
                    </a:solidFill>
                  </a:tcPr>
                </a:tc>
                <a:tc>
                  <a:txBody>
                    <a:bodyPr/>
                    <a:lstStyle/>
                    <a:p>
                      <a:pPr algn="ctr">
                        <a:lnSpc>
                          <a:spcPct val="93000"/>
                        </a:lnSpc>
                      </a:pPr>
                      <a:r>
                        <a:rPr lang="en-US" sz="1200" b="0" strike="noStrike" spc="-1">
                          <a:solidFill>
                            <a:srgbClr val="000000"/>
                          </a:solidFill>
                          <a:latin typeface="Times New Roman"/>
                          <a:ea typeface="DejaVu Sans"/>
                        </a:rPr>
                        <a:t>set</a:t>
                      </a:r>
                      <a:endParaRPr lang="en-US" sz="1200" b="0" strike="noStrike" spc="-1">
                        <a:latin typeface="Arial"/>
                      </a:endParaRPr>
                    </a:p>
                  </a:txBody>
                  <a:tcPr marL="90000" marR="90000">
                    <a:lnL w="12240">
                      <a:solidFill>
                        <a:srgbClr val="000000"/>
                      </a:solidFill>
                    </a:lnL>
                    <a:lnR w="12240">
                      <a:solidFill>
                        <a:srgbClr val="000000"/>
                      </a:solidFill>
                    </a:lnR>
                    <a:lnT w="12240">
                      <a:solidFill>
                        <a:srgbClr val="000000"/>
                      </a:solidFill>
                    </a:lnT>
                    <a:lnB w="12240">
                      <a:solidFill>
                        <a:srgbClr val="000000"/>
                      </a:solidFill>
                    </a:lnB>
                    <a:solidFill>
                      <a:srgbClr val="CCCCCC"/>
                    </a:solidFill>
                  </a:tcPr>
                </a:tc>
              </a:tr>
              <a:tr h="267120">
                <a:tc>
                  <a:txBody>
                    <a:bodyPr/>
                    <a:lstStyle/>
                    <a:p>
                      <a:pPr>
                        <a:lnSpc>
                          <a:spcPct val="93000"/>
                        </a:lnSpc>
                      </a:pPr>
                      <a:r>
                        <a:rPr lang="en-US" sz="1200" b="0" strike="noStrike" spc="-1">
                          <a:solidFill>
                            <a:srgbClr val="000000"/>
                          </a:solidFill>
                          <a:latin typeface="Times New Roman"/>
                          <a:ea typeface="DejaVu Sans"/>
                        </a:rPr>
                        <a:t>x = frozenset({"apple", "banana", "cherry"})</a:t>
                      </a:r>
                      <a:endParaRPr lang="en-US" sz="1200" b="0" strike="noStrike" spc="-1">
                        <a:latin typeface="Arial"/>
                      </a:endParaRPr>
                    </a:p>
                  </a:txBody>
                  <a:tcPr marL="90000" marR="90000">
                    <a:lnL w="12240">
                      <a:solidFill>
                        <a:srgbClr val="000000"/>
                      </a:solidFill>
                    </a:lnL>
                    <a:lnR w="12240">
                      <a:solidFill>
                        <a:srgbClr val="000000"/>
                      </a:solidFill>
                    </a:lnR>
                    <a:lnT w="12240">
                      <a:solidFill>
                        <a:srgbClr val="000000"/>
                      </a:solidFill>
                    </a:lnT>
                    <a:lnB w="12240">
                      <a:solidFill>
                        <a:srgbClr val="000000"/>
                      </a:solidFill>
                    </a:lnB>
                    <a:solidFill>
                      <a:srgbClr val="E6E6E6"/>
                    </a:solidFill>
                  </a:tcPr>
                </a:tc>
                <a:tc>
                  <a:txBody>
                    <a:bodyPr/>
                    <a:lstStyle/>
                    <a:p>
                      <a:pPr algn="ctr">
                        <a:lnSpc>
                          <a:spcPct val="93000"/>
                        </a:lnSpc>
                      </a:pPr>
                      <a:r>
                        <a:rPr lang="en-US" sz="1200" b="0" strike="noStrike" spc="-1">
                          <a:solidFill>
                            <a:srgbClr val="000000"/>
                          </a:solidFill>
                          <a:latin typeface="Times New Roman"/>
                          <a:ea typeface="DejaVu Sans"/>
                        </a:rPr>
                        <a:t>frozenset</a:t>
                      </a:r>
                      <a:endParaRPr lang="en-US" sz="1200" b="0" strike="noStrike" spc="-1">
                        <a:latin typeface="Arial"/>
                      </a:endParaRPr>
                    </a:p>
                  </a:txBody>
                  <a:tcPr marL="90000" marR="90000">
                    <a:lnL w="12240">
                      <a:solidFill>
                        <a:srgbClr val="000000"/>
                      </a:solidFill>
                    </a:lnL>
                    <a:lnR w="12240">
                      <a:solidFill>
                        <a:srgbClr val="000000"/>
                      </a:solidFill>
                    </a:lnR>
                    <a:lnT w="12240">
                      <a:solidFill>
                        <a:srgbClr val="000000"/>
                      </a:solidFill>
                    </a:lnT>
                    <a:lnB w="12240">
                      <a:solidFill>
                        <a:srgbClr val="000000"/>
                      </a:solidFill>
                    </a:lnB>
                    <a:solidFill>
                      <a:srgbClr val="E6E6E6"/>
                    </a:solidFill>
                  </a:tcPr>
                </a:tc>
              </a:tr>
              <a:tr h="267120">
                <a:tc>
                  <a:txBody>
                    <a:bodyPr/>
                    <a:lstStyle/>
                    <a:p>
                      <a:pPr>
                        <a:lnSpc>
                          <a:spcPct val="93000"/>
                        </a:lnSpc>
                      </a:pPr>
                      <a:r>
                        <a:rPr lang="en-US" sz="1200" b="0" strike="noStrike" spc="-1">
                          <a:solidFill>
                            <a:srgbClr val="000000"/>
                          </a:solidFill>
                          <a:latin typeface="Times New Roman"/>
                          <a:ea typeface="DejaVu Sans"/>
                        </a:rPr>
                        <a:t>x = True</a:t>
                      </a:r>
                      <a:endParaRPr lang="en-US" sz="1200" b="0" strike="noStrike" spc="-1">
                        <a:latin typeface="Arial"/>
                      </a:endParaRPr>
                    </a:p>
                  </a:txBody>
                  <a:tcPr marL="90000" marR="90000">
                    <a:lnL w="12240">
                      <a:solidFill>
                        <a:srgbClr val="000000"/>
                      </a:solidFill>
                    </a:lnL>
                    <a:lnR w="12240">
                      <a:solidFill>
                        <a:srgbClr val="000000"/>
                      </a:solidFill>
                    </a:lnR>
                    <a:lnT w="12240">
                      <a:solidFill>
                        <a:srgbClr val="000000"/>
                      </a:solidFill>
                    </a:lnT>
                    <a:lnB w="12240">
                      <a:solidFill>
                        <a:srgbClr val="000000"/>
                      </a:solidFill>
                    </a:lnB>
                    <a:solidFill>
                      <a:srgbClr val="CCCCCC"/>
                    </a:solidFill>
                  </a:tcPr>
                </a:tc>
                <a:tc>
                  <a:txBody>
                    <a:bodyPr/>
                    <a:lstStyle/>
                    <a:p>
                      <a:pPr algn="ctr">
                        <a:lnSpc>
                          <a:spcPct val="93000"/>
                        </a:lnSpc>
                      </a:pPr>
                      <a:r>
                        <a:rPr lang="en-US" sz="1200" b="0" strike="noStrike" spc="-1">
                          <a:solidFill>
                            <a:srgbClr val="000000"/>
                          </a:solidFill>
                          <a:latin typeface="Times New Roman"/>
                          <a:ea typeface="DejaVu Sans"/>
                        </a:rPr>
                        <a:t>bool</a:t>
                      </a:r>
                      <a:endParaRPr lang="en-US" sz="1200" b="0" strike="noStrike" spc="-1">
                        <a:latin typeface="Arial"/>
                      </a:endParaRPr>
                    </a:p>
                  </a:txBody>
                  <a:tcPr marL="90000" marR="90000">
                    <a:lnL w="12240">
                      <a:solidFill>
                        <a:srgbClr val="000000"/>
                      </a:solidFill>
                    </a:lnL>
                    <a:lnR w="12240">
                      <a:solidFill>
                        <a:srgbClr val="000000"/>
                      </a:solidFill>
                    </a:lnR>
                    <a:lnT w="12240">
                      <a:solidFill>
                        <a:srgbClr val="000000"/>
                      </a:solidFill>
                    </a:lnT>
                    <a:lnB w="12240">
                      <a:solidFill>
                        <a:srgbClr val="000000"/>
                      </a:solidFill>
                    </a:lnB>
                    <a:solidFill>
                      <a:srgbClr val="CCCCCC"/>
                    </a:solidFill>
                  </a:tcPr>
                </a:tc>
              </a:tr>
              <a:tr h="267120">
                <a:tc>
                  <a:txBody>
                    <a:bodyPr/>
                    <a:lstStyle/>
                    <a:p>
                      <a:pPr>
                        <a:lnSpc>
                          <a:spcPct val="93000"/>
                        </a:lnSpc>
                      </a:pPr>
                      <a:r>
                        <a:rPr lang="en-US" sz="1200" b="0" strike="noStrike" spc="-1">
                          <a:solidFill>
                            <a:srgbClr val="000000"/>
                          </a:solidFill>
                          <a:latin typeface="Times New Roman"/>
                          <a:ea typeface="DejaVu Sans"/>
                        </a:rPr>
                        <a:t>x = b"Hello"</a:t>
                      </a:r>
                      <a:endParaRPr lang="en-US" sz="1200" b="0" strike="noStrike" spc="-1">
                        <a:latin typeface="Arial"/>
                      </a:endParaRPr>
                    </a:p>
                  </a:txBody>
                  <a:tcPr marL="90000" marR="90000">
                    <a:lnL w="12240">
                      <a:solidFill>
                        <a:srgbClr val="000000"/>
                      </a:solidFill>
                    </a:lnL>
                    <a:lnR w="12240">
                      <a:solidFill>
                        <a:srgbClr val="000000"/>
                      </a:solidFill>
                    </a:lnR>
                    <a:lnT w="12240">
                      <a:solidFill>
                        <a:srgbClr val="000000"/>
                      </a:solidFill>
                    </a:lnT>
                    <a:lnB w="12240">
                      <a:solidFill>
                        <a:srgbClr val="000000"/>
                      </a:solidFill>
                    </a:lnB>
                    <a:solidFill>
                      <a:srgbClr val="E6E6E6"/>
                    </a:solidFill>
                  </a:tcPr>
                </a:tc>
                <a:tc>
                  <a:txBody>
                    <a:bodyPr/>
                    <a:lstStyle/>
                    <a:p>
                      <a:pPr algn="ctr">
                        <a:lnSpc>
                          <a:spcPct val="93000"/>
                        </a:lnSpc>
                      </a:pPr>
                      <a:r>
                        <a:rPr lang="en-US" sz="1200" b="0" strike="noStrike" spc="-1">
                          <a:solidFill>
                            <a:srgbClr val="000000"/>
                          </a:solidFill>
                          <a:latin typeface="Times New Roman"/>
                          <a:ea typeface="DejaVu Sans"/>
                        </a:rPr>
                        <a:t>bytes</a:t>
                      </a:r>
                      <a:endParaRPr lang="en-US" sz="1200" b="0" strike="noStrike" spc="-1">
                        <a:latin typeface="Arial"/>
                      </a:endParaRPr>
                    </a:p>
                  </a:txBody>
                  <a:tcPr marL="90000" marR="90000">
                    <a:lnL w="12240">
                      <a:solidFill>
                        <a:srgbClr val="000000"/>
                      </a:solidFill>
                    </a:lnL>
                    <a:lnR w="12240">
                      <a:solidFill>
                        <a:srgbClr val="000000"/>
                      </a:solidFill>
                    </a:lnR>
                    <a:lnT w="12240">
                      <a:solidFill>
                        <a:srgbClr val="000000"/>
                      </a:solidFill>
                    </a:lnT>
                    <a:lnB w="12240">
                      <a:solidFill>
                        <a:srgbClr val="000000"/>
                      </a:solidFill>
                    </a:lnB>
                    <a:solidFill>
                      <a:srgbClr val="E6E6E6"/>
                    </a:solidFill>
                  </a:tcPr>
                </a:tc>
              </a:tr>
              <a:tr h="267120">
                <a:tc>
                  <a:txBody>
                    <a:bodyPr/>
                    <a:lstStyle/>
                    <a:p>
                      <a:pPr>
                        <a:lnSpc>
                          <a:spcPct val="93000"/>
                        </a:lnSpc>
                      </a:pPr>
                      <a:r>
                        <a:rPr lang="en-US" sz="1200" b="0" strike="noStrike" spc="-1">
                          <a:solidFill>
                            <a:srgbClr val="000000"/>
                          </a:solidFill>
                          <a:latin typeface="Times New Roman"/>
                          <a:ea typeface="DejaVu Sans"/>
                        </a:rPr>
                        <a:t>x = bytearray(5)</a:t>
                      </a:r>
                      <a:endParaRPr lang="en-US" sz="1200" b="0" strike="noStrike" spc="-1">
                        <a:latin typeface="Arial"/>
                      </a:endParaRPr>
                    </a:p>
                  </a:txBody>
                  <a:tcPr marL="90000" marR="90000">
                    <a:lnL w="12240">
                      <a:solidFill>
                        <a:srgbClr val="000000"/>
                      </a:solidFill>
                    </a:lnL>
                    <a:lnR w="12240">
                      <a:solidFill>
                        <a:srgbClr val="000000"/>
                      </a:solidFill>
                    </a:lnR>
                    <a:lnT w="12240">
                      <a:solidFill>
                        <a:srgbClr val="000000"/>
                      </a:solidFill>
                    </a:lnT>
                    <a:lnB w="12240">
                      <a:solidFill>
                        <a:srgbClr val="000000"/>
                      </a:solidFill>
                    </a:lnB>
                    <a:solidFill>
                      <a:srgbClr val="CCCCCC"/>
                    </a:solidFill>
                  </a:tcPr>
                </a:tc>
                <a:tc>
                  <a:txBody>
                    <a:bodyPr/>
                    <a:lstStyle/>
                    <a:p>
                      <a:pPr algn="ctr">
                        <a:lnSpc>
                          <a:spcPct val="93000"/>
                        </a:lnSpc>
                      </a:pPr>
                      <a:r>
                        <a:rPr lang="en-US" sz="1200" b="0" strike="noStrike" spc="-1">
                          <a:solidFill>
                            <a:srgbClr val="000000"/>
                          </a:solidFill>
                          <a:latin typeface="Times New Roman"/>
                          <a:ea typeface="DejaVu Sans"/>
                        </a:rPr>
                        <a:t>bytearray</a:t>
                      </a:r>
                      <a:endParaRPr lang="en-US" sz="1200" b="0" strike="noStrike" spc="-1">
                        <a:latin typeface="Arial"/>
                      </a:endParaRPr>
                    </a:p>
                  </a:txBody>
                  <a:tcPr marL="90000" marR="90000">
                    <a:lnL w="12240">
                      <a:solidFill>
                        <a:srgbClr val="000000"/>
                      </a:solidFill>
                    </a:lnL>
                    <a:lnR w="12240">
                      <a:solidFill>
                        <a:srgbClr val="000000"/>
                      </a:solidFill>
                    </a:lnR>
                    <a:lnT w="12240">
                      <a:solidFill>
                        <a:srgbClr val="000000"/>
                      </a:solidFill>
                    </a:lnT>
                    <a:lnB w="12240">
                      <a:solidFill>
                        <a:srgbClr val="000000"/>
                      </a:solidFill>
                    </a:lnB>
                    <a:solidFill>
                      <a:srgbClr val="CCCCCC"/>
                    </a:solidFill>
                  </a:tcPr>
                </a:tc>
              </a:tr>
              <a:tr h="267120">
                <a:tc>
                  <a:txBody>
                    <a:bodyPr/>
                    <a:lstStyle/>
                    <a:p>
                      <a:pPr>
                        <a:lnSpc>
                          <a:spcPct val="93000"/>
                        </a:lnSpc>
                      </a:pPr>
                      <a:r>
                        <a:rPr lang="en-US" sz="1200" b="0" strike="noStrike" spc="-1">
                          <a:solidFill>
                            <a:srgbClr val="000000"/>
                          </a:solidFill>
                          <a:latin typeface="Times New Roman"/>
                          <a:ea typeface="DejaVu Sans"/>
                        </a:rPr>
                        <a:t>x = memoryview(bytes(5))</a:t>
                      </a:r>
                      <a:endParaRPr lang="en-US" sz="1200" b="0" strike="noStrike" spc="-1">
                        <a:latin typeface="Arial"/>
                      </a:endParaRPr>
                    </a:p>
                  </a:txBody>
                  <a:tcPr marL="90000" marR="90000">
                    <a:lnL w="12240">
                      <a:solidFill>
                        <a:srgbClr val="000000"/>
                      </a:solidFill>
                    </a:lnL>
                    <a:lnR w="12240">
                      <a:solidFill>
                        <a:srgbClr val="000000"/>
                      </a:solidFill>
                    </a:lnR>
                    <a:lnT w="12240">
                      <a:solidFill>
                        <a:srgbClr val="000000"/>
                      </a:solidFill>
                    </a:lnT>
                    <a:lnB w="12240">
                      <a:solidFill>
                        <a:srgbClr val="000000"/>
                      </a:solidFill>
                    </a:lnB>
                    <a:solidFill>
                      <a:srgbClr val="E6E6E6"/>
                    </a:solidFill>
                  </a:tcPr>
                </a:tc>
                <a:tc>
                  <a:txBody>
                    <a:bodyPr/>
                    <a:lstStyle/>
                    <a:p>
                      <a:pPr algn="ctr">
                        <a:lnSpc>
                          <a:spcPct val="93000"/>
                        </a:lnSpc>
                      </a:pPr>
                      <a:r>
                        <a:rPr lang="en-US" sz="1200" b="0" strike="noStrike" spc="-1">
                          <a:solidFill>
                            <a:srgbClr val="000000"/>
                          </a:solidFill>
                          <a:latin typeface="Times New Roman"/>
                          <a:ea typeface="DejaVu Sans"/>
                        </a:rPr>
                        <a:t>memoryview</a:t>
                      </a:r>
                      <a:endParaRPr lang="en-US" sz="1200" b="0" strike="noStrike" spc="-1">
                        <a:latin typeface="Arial"/>
                      </a:endParaRPr>
                    </a:p>
                  </a:txBody>
                  <a:tcPr marL="90000" marR="90000">
                    <a:lnL w="12240">
                      <a:solidFill>
                        <a:srgbClr val="000000"/>
                      </a:solidFill>
                    </a:lnL>
                    <a:lnR w="12240">
                      <a:solidFill>
                        <a:srgbClr val="000000"/>
                      </a:solidFill>
                    </a:lnR>
                    <a:lnT w="12240">
                      <a:solidFill>
                        <a:srgbClr val="000000"/>
                      </a:solidFill>
                    </a:lnT>
                    <a:lnB w="12240">
                      <a:solidFill>
                        <a:srgbClr val="000000"/>
                      </a:solidFill>
                    </a:lnB>
                    <a:solidFill>
                      <a:srgbClr val="E6E6E6"/>
                    </a:solidFill>
                  </a:tcPr>
                </a:tc>
              </a:tr>
            </a:tbl>
          </a:graphicData>
        </a:graphic>
      </p:graphicFrame>
    </p:spTree>
  </p:cSld>
  <p:clrMapOvr>
    <a:masterClrMapping/>
  </p:clrMapOvr>
  <mc:AlternateContent xmlns:mc="http://schemas.openxmlformats.org/markup-compatibility/2006">
    <mc:Choice xmlns:p15="http://schemas.microsoft.com/office/powerpoint/2012/main" xmlns:p14="http://schemas.microsoft.com/office/powerpoint/2010/main" xmlns="" Requires="p14">
      <p:transition spd="slow" p14:dur="2000"/>
    </mc:Choice>
    <mc:Fallback>
      <p:transition spd="slow"/>
    </mc:Fallback>
  </mc:AlternateContent>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 name="TextShape 1"/>
          <p:cNvSpPr txBox="1"/>
          <p:nvPr/>
        </p:nvSpPr>
        <p:spPr>
          <a:xfrm>
            <a:off x="359640" y="133200"/>
            <a:ext cx="8424360" cy="469080"/>
          </a:xfrm>
          <a:prstGeom prst="rect">
            <a:avLst/>
          </a:prstGeom>
          <a:noFill/>
          <a:ln>
            <a:noFill/>
          </a:ln>
        </p:spPr>
        <p:txBody>
          <a:bodyPr lIns="0" tIns="0" rIns="0" bIns="0">
            <a:noAutofit/>
          </a:bodyPr>
          <a:lstStyle/>
          <a:p>
            <a:pPr algn="ctr">
              <a:lnSpc>
                <a:spcPct val="100000"/>
              </a:lnSpc>
            </a:pPr>
            <a:r>
              <a:rPr lang="en-US" sz="3050" b="0" strike="noStrike" spc="-1">
                <a:solidFill>
                  <a:srgbClr val="FFFFFF"/>
                </a:solidFill>
                <a:latin typeface="Times New Roman"/>
              </a:rPr>
              <a:t>Python Numbers</a:t>
            </a:r>
            <a:endParaRPr lang="en-US" sz="3050" b="0" strike="noStrike" spc="-1">
              <a:solidFill>
                <a:srgbClr val="000000"/>
              </a:solidFill>
              <a:latin typeface="Calibri"/>
            </a:endParaRPr>
          </a:p>
        </p:txBody>
      </p:sp>
      <p:sp>
        <p:nvSpPr>
          <p:cNvPr id="292" name="TextShape 2"/>
          <p:cNvSpPr txBox="1"/>
          <p:nvPr/>
        </p:nvSpPr>
        <p:spPr>
          <a:xfrm>
            <a:off x="476280" y="971640"/>
            <a:ext cx="8191080" cy="3600720"/>
          </a:xfrm>
          <a:prstGeom prst="rect">
            <a:avLst/>
          </a:prstGeom>
          <a:noFill/>
          <a:ln>
            <a:noFill/>
          </a:ln>
        </p:spPr>
        <p:txBody>
          <a:bodyPr lIns="0" tIns="0" rIns="0" bIns="0">
            <a:noAutofit/>
          </a:bodyPr>
          <a:lstStyle/>
          <a:p>
            <a:pPr marL="431640" indent="-323640" algn="just">
              <a:lnSpc>
                <a:spcPct val="150000"/>
              </a:lnSpc>
            </a:pPr>
            <a:r>
              <a:rPr lang="en-US" sz="1800" b="0" strike="noStrike" spc="-1">
                <a:solidFill>
                  <a:srgbClr val="000000"/>
                </a:solidFill>
                <a:latin typeface="Times New Roman"/>
              </a:rPr>
              <a:t>There are three numeric types in Python:</a:t>
            </a:r>
            <a:endParaRPr lang="en-US" sz="1800" b="0" strike="noStrike" spc="-1">
              <a:solidFill>
                <a:srgbClr val="000000"/>
              </a:solidFill>
              <a:latin typeface="Calibri"/>
            </a:endParaRPr>
          </a:p>
          <a:p>
            <a:pPr marL="431640" indent="-323640" algn="just">
              <a:lnSpc>
                <a:spcPct val="150000"/>
              </a:lnSpc>
              <a:buClr>
                <a:srgbClr val="000000"/>
              </a:buClr>
              <a:buSzPct val="45000"/>
              <a:buFont typeface="Wingdings" charset="2"/>
              <a:buChar char=""/>
            </a:pPr>
            <a:r>
              <a:rPr lang="en-US" sz="1800" b="0" strike="noStrike" spc="-1">
                <a:solidFill>
                  <a:srgbClr val="000000"/>
                </a:solidFill>
                <a:latin typeface="Times New Roman"/>
              </a:rPr>
              <a:t>int</a:t>
            </a:r>
            <a:endParaRPr lang="en-US" sz="1800" b="0" strike="noStrike" spc="-1">
              <a:solidFill>
                <a:srgbClr val="000000"/>
              </a:solidFill>
              <a:latin typeface="Calibri"/>
            </a:endParaRPr>
          </a:p>
          <a:p>
            <a:pPr marL="431640" indent="-323640" algn="just">
              <a:lnSpc>
                <a:spcPct val="150000"/>
              </a:lnSpc>
              <a:buClr>
                <a:srgbClr val="000000"/>
              </a:buClr>
              <a:buSzPct val="45000"/>
              <a:buFont typeface="Wingdings" charset="2"/>
              <a:buChar char=""/>
            </a:pPr>
            <a:r>
              <a:rPr lang="en-US" sz="1800" b="0" strike="noStrike" spc="-1">
                <a:solidFill>
                  <a:srgbClr val="000000"/>
                </a:solidFill>
                <a:latin typeface="Times New Roman"/>
              </a:rPr>
              <a:t>float</a:t>
            </a:r>
            <a:endParaRPr lang="en-US" sz="1800" b="0" strike="noStrike" spc="-1">
              <a:solidFill>
                <a:srgbClr val="000000"/>
              </a:solidFill>
              <a:latin typeface="Calibri"/>
            </a:endParaRPr>
          </a:p>
          <a:p>
            <a:pPr marL="431640" indent="-323640" algn="just">
              <a:lnSpc>
                <a:spcPct val="150000"/>
              </a:lnSpc>
              <a:buClr>
                <a:srgbClr val="000000"/>
              </a:buClr>
              <a:buSzPct val="45000"/>
              <a:buFont typeface="Wingdings" charset="2"/>
              <a:buChar char=""/>
            </a:pPr>
            <a:r>
              <a:rPr lang="en-US" sz="1800" b="0" strike="noStrike" spc="-1">
                <a:solidFill>
                  <a:srgbClr val="000000"/>
                </a:solidFill>
                <a:latin typeface="Times New Roman"/>
              </a:rPr>
              <a:t>Complex</a:t>
            </a:r>
            <a:endParaRPr lang="en-US" sz="1800" b="0" strike="noStrike" spc="-1">
              <a:solidFill>
                <a:srgbClr val="000000"/>
              </a:solidFill>
              <a:latin typeface="Calibri"/>
            </a:endParaRPr>
          </a:p>
          <a:p>
            <a:pPr marL="431640" indent="-323640" algn="just">
              <a:lnSpc>
                <a:spcPct val="150000"/>
              </a:lnSpc>
            </a:pPr>
            <a:r>
              <a:rPr lang="en-US" sz="1800" b="0" strike="noStrike" spc="-1">
                <a:solidFill>
                  <a:srgbClr val="FF0000"/>
                </a:solidFill>
                <a:latin typeface="Times New Roman"/>
              </a:rPr>
              <a:t>Example</a:t>
            </a:r>
            <a:endParaRPr lang="en-US" sz="1800" b="0" strike="noStrike" spc="-1">
              <a:solidFill>
                <a:srgbClr val="000000"/>
              </a:solidFill>
              <a:latin typeface="Calibri"/>
            </a:endParaRPr>
          </a:p>
          <a:p>
            <a:pPr marL="450720" indent="-323640" algn="just">
              <a:lnSpc>
                <a:spcPct val="150000"/>
              </a:lnSpc>
            </a:pPr>
            <a:r>
              <a:rPr lang="en-US" sz="1800" b="0" strike="noStrike" spc="-1">
                <a:solidFill>
                  <a:srgbClr val="00B050"/>
                </a:solidFill>
                <a:latin typeface="Times New Roman"/>
              </a:rPr>
              <a:t>x = 1    # int</a:t>
            </a:r>
            <a:endParaRPr lang="en-US" sz="1800" b="0" strike="noStrike" spc="-1">
              <a:solidFill>
                <a:srgbClr val="000000"/>
              </a:solidFill>
              <a:latin typeface="Calibri"/>
            </a:endParaRPr>
          </a:p>
          <a:p>
            <a:pPr marL="450720" indent="-323640" algn="just">
              <a:lnSpc>
                <a:spcPct val="150000"/>
              </a:lnSpc>
            </a:pPr>
            <a:r>
              <a:rPr lang="en-US" sz="1800" b="0" strike="noStrike" spc="-1">
                <a:solidFill>
                  <a:srgbClr val="00B050"/>
                </a:solidFill>
                <a:latin typeface="Times New Roman"/>
              </a:rPr>
              <a:t>y = 2.8  # float</a:t>
            </a:r>
            <a:endParaRPr lang="en-US" sz="1800" b="0" strike="noStrike" spc="-1">
              <a:solidFill>
                <a:srgbClr val="000000"/>
              </a:solidFill>
              <a:latin typeface="Calibri"/>
            </a:endParaRPr>
          </a:p>
          <a:p>
            <a:pPr marL="450720" indent="-323640" algn="just">
              <a:lnSpc>
                <a:spcPct val="150000"/>
              </a:lnSpc>
            </a:pPr>
            <a:r>
              <a:rPr lang="en-US" sz="1800" b="0" strike="noStrike" spc="-1">
                <a:solidFill>
                  <a:srgbClr val="00B050"/>
                </a:solidFill>
                <a:latin typeface="Times New Roman"/>
              </a:rPr>
              <a:t>z = 1j   # complex</a:t>
            </a:r>
            <a:endParaRPr lang="en-US" sz="1800" b="0" strike="noStrike" spc="-1">
              <a:solidFill>
                <a:srgbClr val="000000"/>
              </a:solidFill>
              <a:latin typeface="Calibri"/>
            </a:endParaRPr>
          </a:p>
          <a:p>
            <a:pPr>
              <a:lnSpc>
                <a:spcPct val="100000"/>
              </a:lnSpc>
            </a:pPr>
            <a:endParaRPr lang="en-US" sz="1800" b="0" strike="noStrike" spc="-1">
              <a:solidFill>
                <a:srgbClr val="000000"/>
              </a:solidFill>
              <a:latin typeface="Calibri"/>
            </a:endParaRPr>
          </a:p>
        </p:txBody>
      </p:sp>
    </p:spTree>
  </p:cSld>
  <p:clrMapOvr>
    <a:masterClrMapping/>
  </p:clrMapOvr>
  <mc:AlternateContent xmlns:mc="http://schemas.openxmlformats.org/markup-compatibility/2006">
    <mc:Choice xmlns:p15="http://schemas.microsoft.com/office/powerpoint/2012/main" xmlns:p14="http://schemas.microsoft.com/office/powerpoint/2010/main" xmlns="" Requires="p14">
      <p:transition spd="slow" p14:dur="2000"/>
    </mc:Choice>
    <mc:Fallback>
      <p:transition spd="slow"/>
    </mc:Fallback>
  </mc:AlternateContent>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 name="TextShape 1"/>
          <p:cNvSpPr txBox="1"/>
          <p:nvPr/>
        </p:nvSpPr>
        <p:spPr>
          <a:xfrm>
            <a:off x="359640" y="133200"/>
            <a:ext cx="8424360" cy="469080"/>
          </a:xfrm>
          <a:prstGeom prst="rect">
            <a:avLst/>
          </a:prstGeom>
          <a:noFill/>
          <a:ln>
            <a:noFill/>
          </a:ln>
        </p:spPr>
        <p:txBody>
          <a:bodyPr lIns="0" tIns="0" rIns="0" bIns="0">
            <a:noAutofit/>
          </a:bodyPr>
          <a:lstStyle/>
          <a:p>
            <a:pPr algn="ctr">
              <a:lnSpc>
                <a:spcPct val="100000"/>
              </a:lnSpc>
            </a:pPr>
            <a:r>
              <a:rPr lang="en-US" sz="3050" b="0" strike="noStrike" spc="-1">
                <a:solidFill>
                  <a:srgbClr val="FFFFFF"/>
                </a:solidFill>
                <a:latin typeface="Times New Roman"/>
              </a:rPr>
              <a:t>Type Conversion</a:t>
            </a:r>
            <a:endParaRPr lang="en-US" sz="3050" b="0" strike="noStrike" spc="-1">
              <a:solidFill>
                <a:srgbClr val="000000"/>
              </a:solidFill>
              <a:latin typeface="Calibri"/>
            </a:endParaRPr>
          </a:p>
        </p:txBody>
      </p:sp>
      <p:sp>
        <p:nvSpPr>
          <p:cNvPr id="294" name="TextShape 2"/>
          <p:cNvSpPr txBox="1"/>
          <p:nvPr/>
        </p:nvSpPr>
        <p:spPr>
          <a:xfrm>
            <a:off x="476280" y="879120"/>
            <a:ext cx="8191080" cy="4024080"/>
          </a:xfrm>
          <a:prstGeom prst="rect">
            <a:avLst/>
          </a:prstGeom>
          <a:noFill/>
          <a:ln>
            <a:noFill/>
          </a:ln>
        </p:spPr>
        <p:txBody>
          <a:bodyPr lIns="0" tIns="0" rIns="0" bIns="0">
            <a:noAutofit/>
          </a:bodyPr>
          <a:lstStyle/>
          <a:p>
            <a:pPr marL="431640" indent="-323640">
              <a:lnSpc>
                <a:spcPct val="150000"/>
              </a:lnSpc>
            </a:pPr>
            <a:r>
              <a:rPr lang="en-US" sz="1600" b="0" strike="noStrike" spc="-1">
                <a:solidFill>
                  <a:srgbClr val="000000"/>
                </a:solidFill>
                <a:latin typeface="Times New Roman"/>
              </a:rPr>
              <a:t>You can convert from one type to another with the int(), float(), and complex() methods:</a:t>
            </a:r>
            <a:endParaRPr lang="en-US" sz="1600" b="0" strike="noStrike" spc="-1">
              <a:solidFill>
                <a:srgbClr val="000000"/>
              </a:solidFill>
              <a:latin typeface="Calibri"/>
            </a:endParaRPr>
          </a:p>
          <a:p>
            <a:pPr marL="431640" indent="-323640">
              <a:lnSpc>
                <a:spcPct val="150000"/>
              </a:lnSpc>
            </a:pPr>
            <a:r>
              <a:rPr lang="en-US" sz="1600" b="0" strike="noStrike" spc="-1">
                <a:solidFill>
                  <a:srgbClr val="FF0000"/>
                </a:solidFill>
                <a:latin typeface="Times New Roman"/>
              </a:rPr>
              <a:t>Example: </a:t>
            </a:r>
            <a:r>
              <a:rPr lang="en-US" sz="1600" b="0" strike="noStrike" spc="-1">
                <a:solidFill>
                  <a:srgbClr val="000000"/>
                </a:solidFill>
                <a:latin typeface="Times New Roman"/>
              </a:rPr>
              <a:t>Convert from one type to another</a:t>
            </a:r>
            <a:endParaRPr lang="en-US" sz="1600" b="0" strike="noStrike" spc="-1">
              <a:solidFill>
                <a:srgbClr val="000000"/>
              </a:solidFill>
              <a:latin typeface="Calibri"/>
            </a:endParaRPr>
          </a:p>
          <a:p>
            <a:pPr marL="431640" indent="-323640">
              <a:lnSpc>
                <a:spcPct val="150000"/>
              </a:lnSpc>
            </a:pPr>
            <a:r>
              <a:rPr lang="en-US" sz="1600" b="0" strike="noStrike" spc="-1">
                <a:solidFill>
                  <a:srgbClr val="00B050"/>
                </a:solidFill>
                <a:latin typeface="Times New Roman"/>
              </a:rPr>
              <a:t>x = 1    </a:t>
            </a:r>
            <a:r>
              <a:rPr lang="en-US" sz="1600" b="0" strike="noStrike" spc="-1">
                <a:solidFill>
                  <a:srgbClr val="FF0000"/>
                </a:solidFill>
                <a:latin typeface="Times New Roman"/>
              </a:rPr>
              <a:t># int</a:t>
            </a:r>
            <a:endParaRPr lang="en-US" sz="1600" b="0" strike="noStrike" spc="-1">
              <a:solidFill>
                <a:srgbClr val="000000"/>
              </a:solidFill>
              <a:latin typeface="Calibri"/>
            </a:endParaRPr>
          </a:p>
          <a:p>
            <a:pPr marL="431640" indent="-323640">
              <a:lnSpc>
                <a:spcPct val="150000"/>
              </a:lnSpc>
            </a:pPr>
            <a:r>
              <a:rPr lang="en-US" sz="1600" b="0" strike="noStrike" spc="-1">
                <a:solidFill>
                  <a:srgbClr val="00B050"/>
                </a:solidFill>
                <a:latin typeface="Times New Roman"/>
              </a:rPr>
              <a:t>y = 2.8  </a:t>
            </a:r>
            <a:r>
              <a:rPr lang="en-US" sz="1600" b="0" strike="noStrike" spc="-1">
                <a:solidFill>
                  <a:srgbClr val="FF0000"/>
                </a:solidFill>
                <a:latin typeface="Times New Roman"/>
              </a:rPr>
              <a:t># float</a:t>
            </a:r>
            <a:endParaRPr lang="en-US" sz="1600" b="0" strike="noStrike" spc="-1">
              <a:solidFill>
                <a:srgbClr val="000000"/>
              </a:solidFill>
              <a:latin typeface="Calibri"/>
            </a:endParaRPr>
          </a:p>
          <a:p>
            <a:pPr marL="431640" indent="-323640">
              <a:lnSpc>
                <a:spcPct val="150000"/>
              </a:lnSpc>
            </a:pPr>
            <a:r>
              <a:rPr lang="en-US" sz="1600" b="0" strike="noStrike" spc="-1">
                <a:solidFill>
                  <a:srgbClr val="00B050"/>
                </a:solidFill>
                <a:latin typeface="Times New Roman"/>
              </a:rPr>
              <a:t>z = 1j   </a:t>
            </a:r>
            <a:r>
              <a:rPr lang="en-US" sz="1600" b="0" strike="noStrike" spc="-1">
                <a:solidFill>
                  <a:srgbClr val="FF0000"/>
                </a:solidFill>
                <a:latin typeface="Times New Roman"/>
              </a:rPr>
              <a:t># complex</a:t>
            </a:r>
            <a:endParaRPr lang="en-US" sz="1600" b="0" strike="noStrike" spc="-1">
              <a:solidFill>
                <a:srgbClr val="000000"/>
              </a:solidFill>
              <a:latin typeface="Calibri"/>
            </a:endParaRPr>
          </a:p>
          <a:p>
            <a:pPr marL="431640" indent="-323640">
              <a:lnSpc>
                <a:spcPct val="150000"/>
              </a:lnSpc>
            </a:pPr>
            <a:r>
              <a:rPr lang="en-US" sz="1600" b="0" strike="noStrike" spc="-1">
                <a:solidFill>
                  <a:srgbClr val="00B050"/>
                </a:solidFill>
                <a:latin typeface="Times New Roman"/>
              </a:rPr>
              <a:t>a = float(x) </a:t>
            </a:r>
            <a:r>
              <a:rPr lang="en-US" sz="1600" b="0" strike="noStrike" spc="-1">
                <a:solidFill>
                  <a:srgbClr val="FF0000"/>
                </a:solidFill>
                <a:latin typeface="Times New Roman"/>
              </a:rPr>
              <a:t>#convert from int to float</a:t>
            </a:r>
            <a:endParaRPr lang="en-US" sz="1600" b="0" strike="noStrike" spc="-1">
              <a:solidFill>
                <a:srgbClr val="000000"/>
              </a:solidFill>
              <a:latin typeface="Calibri"/>
            </a:endParaRPr>
          </a:p>
          <a:p>
            <a:pPr marL="431640" indent="-323640">
              <a:lnSpc>
                <a:spcPct val="150000"/>
              </a:lnSpc>
            </a:pPr>
            <a:r>
              <a:rPr lang="en-US" sz="1600" b="0" strike="noStrike" spc="-1">
                <a:solidFill>
                  <a:srgbClr val="00B050"/>
                </a:solidFill>
                <a:latin typeface="Times New Roman"/>
              </a:rPr>
              <a:t>b = int(y) </a:t>
            </a:r>
            <a:r>
              <a:rPr lang="en-US" sz="1600" b="0" strike="noStrike" spc="-1">
                <a:solidFill>
                  <a:srgbClr val="FF0000"/>
                </a:solidFill>
                <a:latin typeface="Times New Roman"/>
              </a:rPr>
              <a:t>#convert from float to int</a:t>
            </a:r>
            <a:endParaRPr lang="en-US" sz="1600" b="0" strike="noStrike" spc="-1">
              <a:solidFill>
                <a:srgbClr val="000000"/>
              </a:solidFill>
              <a:latin typeface="Calibri"/>
            </a:endParaRPr>
          </a:p>
          <a:p>
            <a:pPr marL="431640" indent="-323640">
              <a:lnSpc>
                <a:spcPct val="150000"/>
              </a:lnSpc>
            </a:pPr>
            <a:r>
              <a:rPr lang="en-US" sz="1600" b="0" strike="noStrike" spc="-1">
                <a:solidFill>
                  <a:srgbClr val="00B050"/>
                </a:solidFill>
                <a:latin typeface="Times New Roman"/>
              </a:rPr>
              <a:t>c = complex(x) </a:t>
            </a:r>
            <a:r>
              <a:rPr lang="en-US" sz="1600" b="0" strike="noStrike" spc="-1">
                <a:solidFill>
                  <a:srgbClr val="FF0000"/>
                </a:solidFill>
                <a:latin typeface="Times New Roman"/>
              </a:rPr>
              <a:t>#convert from int to complex</a:t>
            </a:r>
            <a:endParaRPr lang="en-US" sz="1600" b="0" strike="noStrike" spc="-1">
              <a:solidFill>
                <a:srgbClr val="000000"/>
              </a:solidFill>
              <a:latin typeface="Calibri"/>
            </a:endParaRPr>
          </a:p>
          <a:p>
            <a:pPr marL="431640" indent="-323640">
              <a:lnSpc>
                <a:spcPct val="150000"/>
              </a:lnSpc>
            </a:pPr>
            <a:r>
              <a:rPr lang="en-US" sz="1600" b="0" strike="noStrike" spc="-1">
                <a:solidFill>
                  <a:srgbClr val="00B050"/>
                </a:solidFill>
                <a:latin typeface="Times New Roman"/>
              </a:rPr>
              <a:t>print(type(a))</a:t>
            </a:r>
            <a:endParaRPr lang="en-US" sz="1600" b="0" strike="noStrike" spc="-1">
              <a:solidFill>
                <a:srgbClr val="000000"/>
              </a:solidFill>
              <a:latin typeface="Calibri"/>
            </a:endParaRPr>
          </a:p>
          <a:p>
            <a:pPr marL="431640" indent="-323640">
              <a:lnSpc>
                <a:spcPct val="150000"/>
              </a:lnSpc>
            </a:pPr>
            <a:r>
              <a:rPr lang="en-US" sz="1600" b="0" strike="noStrike" spc="-1">
                <a:solidFill>
                  <a:srgbClr val="00B050"/>
                </a:solidFill>
                <a:latin typeface="Times New Roman"/>
              </a:rPr>
              <a:t>print(type(b))</a:t>
            </a:r>
            <a:endParaRPr lang="en-US" sz="1600" b="0" strike="noStrike" spc="-1">
              <a:solidFill>
                <a:srgbClr val="000000"/>
              </a:solidFill>
              <a:latin typeface="Calibri"/>
            </a:endParaRPr>
          </a:p>
          <a:p>
            <a:pPr marL="431640" indent="-323640">
              <a:lnSpc>
                <a:spcPct val="150000"/>
              </a:lnSpc>
            </a:pPr>
            <a:r>
              <a:rPr lang="en-US" sz="1600" b="0" strike="noStrike" spc="-1">
                <a:solidFill>
                  <a:srgbClr val="00B050"/>
                </a:solidFill>
                <a:latin typeface="Times New Roman"/>
              </a:rPr>
              <a:t>print(type(c))</a:t>
            </a:r>
            <a:endParaRPr lang="en-US" sz="1600" b="0" strike="noStrike" spc="-1">
              <a:solidFill>
                <a:srgbClr val="000000"/>
              </a:solidFill>
              <a:latin typeface="Calibri"/>
            </a:endParaRPr>
          </a:p>
        </p:txBody>
      </p:sp>
    </p:spTree>
  </p:cSld>
  <p:clrMapOvr>
    <a:masterClrMapping/>
  </p:clrMapOvr>
  <mc:AlternateContent xmlns:mc="http://schemas.openxmlformats.org/markup-compatibility/2006">
    <mc:Choice xmlns:p15="http://schemas.microsoft.com/office/powerpoint/2012/main" xmlns:p14="http://schemas.microsoft.com/office/powerpoint/2010/main" xmlns="" Requires="p14">
      <p:transition spd="slow" p14:dur="2000"/>
    </mc:Choice>
    <mc:Fallback>
      <p:transition spd="slow"/>
    </mc:Fallback>
  </mc:AlternateContent>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 name="TextShape 1"/>
          <p:cNvSpPr txBox="1"/>
          <p:nvPr/>
        </p:nvSpPr>
        <p:spPr>
          <a:xfrm>
            <a:off x="171360" y="209520"/>
            <a:ext cx="8800920" cy="738360"/>
          </a:xfrm>
          <a:prstGeom prst="rect">
            <a:avLst/>
          </a:prstGeom>
          <a:noFill/>
          <a:ln>
            <a:noFill/>
          </a:ln>
        </p:spPr>
        <p:txBody>
          <a:bodyPr lIns="0" tIns="0" rIns="0" bIns="0">
            <a:noAutofit/>
          </a:bodyPr>
          <a:lstStyle/>
          <a:p>
            <a:pPr algn="ctr">
              <a:lnSpc>
                <a:spcPct val="100000"/>
              </a:lnSpc>
            </a:pPr>
            <a:r>
              <a:rPr lang="en-US" sz="2400" b="0" strike="noStrike" spc="-1">
                <a:solidFill>
                  <a:srgbClr val="FFFFFF"/>
                </a:solidFill>
                <a:latin typeface="Times New Roman"/>
              </a:rPr>
              <a:t>A simple flow of the scientific computation process</a:t>
            </a:r>
            <a:r>
              <a:t/>
            </a:r>
            <a:br/>
            <a:endParaRPr lang="en-US" sz="2400" b="0" strike="noStrike" spc="-1">
              <a:solidFill>
                <a:srgbClr val="000000"/>
              </a:solidFill>
              <a:latin typeface="Calibri"/>
            </a:endParaRPr>
          </a:p>
        </p:txBody>
      </p:sp>
      <p:pic>
        <p:nvPicPr>
          <p:cNvPr id="195" name="Picture 3"/>
          <p:cNvPicPr/>
          <p:nvPr/>
        </p:nvPicPr>
        <p:blipFill>
          <a:blip r:embed="rId2"/>
          <a:stretch/>
        </p:blipFill>
        <p:spPr>
          <a:xfrm>
            <a:off x="1828800" y="743040"/>
            <a:ext cx="5257440" cy="4317480"/>
          </a:xfrm>
          <a:prstGeom prst="rect">
            <a:avLst/>
          </a:prstGeom>
          <a:ln>
            <a:noFill/>
          </a:ln>
        </p:spPr>
      </p:pic>
    </p:spTree>
  </p:cSld>
  <p:clrMapOvr>
    <a:masterClrMapping/>
  </p:clrMapOvr>
  <mc:AlternateContent xmlns:mc="http://schemas.openxmlformats.org/markup-compatibility/2006">
    <mc:Choice xmlns:p15="http://schemas.microsoft.com/office/powerpoint/2012/main" xmlns:p14="http://schemas.microsoft.com/office/powerpoint/2010/main" xmlns="" Requires="p14">
      <p:transition spd="slow" p14:dur="2000"/>
    </mc:Choice>
    <mc:Fallback>
      <p:transition spd="slow"/>
    </mc:Fallback>
  </mc:AlternateContent>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 name="TextShape 1"/>
          <p:cNvSpPr txBox="1"/>
          <p:nvPr/>
        </p:nvSpPr>
        <p:spPr>
          <a:xfrm>
            <a:off x="446400" y="133200"/>
            <a:ext cx="8424360" cy="469080"/>
          </a:xfrm>
          <a:prstGeom prst="rect">
            <a:avLst/>
          </a:prstGeom>
          <a:noFill/>
          <a:ln>
            <a:noFill/>
          </a:ln>
        </p:spPr>
        <p:txBody>
          <a:bodyPr lIns="0" tIns="0" rIns="0" bIns="0">
            <a:noAutofit/>
          </a:bodyPr>
          <a:lstStyle/>
          <a:p>
            <a:pPr algn="ctr">
              <a:lnSpc>
                <a:spcPct val="100000"/>
              </a:lnSpc>
            </a:pPr>
            <a:r>
              <a:rPr lang="en-US" sz="3050" b="0" strike="noStrike" spc="-1">
                <a:solidFill>
                  <a:srgbClr val="FFFFFF"/>
                </a:solidFill>
                <a:latin typeface="Times New Roman"/>
              </a:rPr>
              <a:t>Python Casting</a:t>
            </a:r>
            <a:endParaRPr lang="en-US" sz="3050" b="0" strike="noStrike" spc="-1">
              <a:solidFill>
                <a:srgbClr val="000000"/>
              </a:solidFill>
              <a:latin typeface="Calibri"/>
            </a:endParaRPr>
          </a:p>
        </p:txBody>
      </p:sp>
      <p:sp>
        <p:nvSpPr>
          <p:cNvPr id="296" name="TextShape 2"/>
          <p:cNvSpPr txBox="1"/>
          <p:nvPr/>
        </p:nvSpPr>
        <p:spPr>
          <a:xfrm>
            <a:off x="476280" y="895320"/>
            <a:ext cx="8191080" cy="4038120"/>
          </a:xfrm>
          <a:prstGeom prst="rect">
            <a:avLst/>
          </a:prstGeom>
          <a:noFill/>
          <a:ln>
            <a:noFill/>
          </a:ln>
        </p:spPr>
        <p:txBody>
          <a:bodyPr lIns="0" tIns="0" rIns="0" bIns="0">
            <a:noAutofit/>
          </a:bodyPr>
          <a:lstStyle/>
          <a:p>
            <a:pPr marL="108000">
              <a:lnSpc>
                <a:spcPct val="150000"/>
              </a:lnSpc>
            </a:pPr>
            <a:r>
              <a:rPr lang="en-US" sz="1600" b="1" strike="noStrike" spc="-1">
                <a:solidFill>
                  <a:srgbClr val="000000"/>
                </a:solidFill>
                <a:latin typeface="Times New Roman"/>
              </a:rPr>
              <a:t>Specify a Variable Type</a:t>
            </a:r>
            <a:endParaRPr lang="en-US" sz="1600" b="0" strike="noStrike" spc="-1">
              <a:solidFill>
                <a:srgbClr val="000000"/>
              </a:solidFill>
              <a:latin typeface="Calibri"/>
            </a:endParaRPr>
          </a:p>
          <a:p>
            <a:pPr marL="431640" indent="-323640" algn="just">
              <a:lnSpc>
                <a:spcPct val="150000"/>
              </a:lnSpc>
            </a:pPr>
            <a:r>
              <a:rPr lang="en-US" sz="1600" b="0" strike="noStrike" spc="-1">
                <a:solidFill>
                  <a:srgbClr val="000000"/>
                </a:solidFill>
                <a:latin typeface="Times New Roman"/>
              </a:rPr>
              <a:t>	There may be times when you want to specify a type on to a variable. This can be done with casting. </a:t>
            </a:r>
            <a:endParaRPr lang="en-US" sz="1600" b="0" strike="noStrike" spc="-1">
              <a:solidFill>
                <a:srgbClr val="000000"/>
              </a:solidFill>
              <a:latin typeface="Calibri"/>
            </a:endParaRPr>
          </a:p>
          <a:p>
            <a:pPr marL="431640" indent="-323640">
              <a:lnSpc>
                <a:spcPct val="150000"/>
              </a:lnSpc>
            </a:pPr>
            <a:r>
              <a:rPr lang="en-US" sz="1600" b="0" strike="noStrike" spc="-1">
                <a:solidFill>
                  <a:srgbClr val="000000"/>
                </a:solidFill>
                <a:latin typeface="Times New Roman"/>
              </a:rPr>
              <a:t>Casting in python is therefore done using constructor functions:</a:t>
            </a:r>
            <a:endParaRPr lang="en-US" sz="1600" b="0" strike="noStrike" spc="-1">
              <a:solidFill>
                <a:srgbClr val="000000"/>
              </a:solidFill>
              <a:latin typeface="Calibri"/>
            </a:endParaRPr>
          </a:p>
          <a:p>
            <a:pPr marL="736560" indent="-285480" algn="just">
              <a:lnSpc>
                <a:spcPct val="150000"/>
              </a:lnSpc>
              <a:buClr>
                <a:srgbClr val="000000"/>
              </a:buClr>
              <a:buSzPct val="45000"/>
              <a:buFont typeface="Wingdings" charset="2"/>
              <a:buChar char=""/>
            </a:pPr>
            <a:r>
              <a:rPr lang="en-US" sz="1600" b="0" strike="noStrike" spc="-1">
                <a:solidFill>
                  <a:srgbClr val="000000"/>
                </a:solidFill>
                <a:latin typeface="Times New Roman"/>
              </a:rPr>
              <a:t>int() - constructs an integer number from an integer literal, a float literal (by rounding down to the previous whole number), or a string literal (providing the string represents a whole number)</a:t>
            </a:r>
            <a:endParaRPr lang="en-US" sz="1600" b="0" strike="noStrike" spc="-1">
              <a:solidFill>
                <a:srgbClr val="000000"/>
              </a:solidFill>
              <a:latin typeface="Calibri"/>
            </a:endParaRPr>
          </a:p>
          <a:p>
            <a:pPr marL="736560" indent="-285480" algn="just">
              <a:lnSpc>
                <a:spcPct val="150000"/>
              </a:lnSpc>
              <a:buClr>
                <a:srgbClr val="000000"/>
              </a:buClr>
              <a:buSzPct val="45000"/>
              <a:buFont typeface="Wingdings" charset="2"/>
              <a:buChar char=""/>
            </a:pPr>
            <a:r>
              <a:rPr lang="en-US" sz="1600" b="0" strike="noStrike" spc="-1">
                <a:solidFill>
                  <a:srgbClr val="000000"/>
                </a:solidFill>
                <a:latin typeface="Times New Roman"/>
              </a:rPr>
              <a:t>float() - constructs a float number from an integer literal, a float literal or a string literal (providing the string represents a float or an integer)</a:t>
            </a:r>
            <a:endParaRPr lang="en-US" sz="1600" b="0" strike="noStrike" spc="-1">
              <a:solidFill>
                <a:srgbClr val="000000"/>
              </a:solidFill>
              <a:latin typeface="Calibri"/>
            </a:endParaRPr>
          </a:p>
          <a:p>
            <a:pPr marL="736560" indent="-285480" algn="just">
              <a:lnSpc>
                <a:spcPct val="150000"/>
              </a:lnSpc>
              <a:buClr>
                <a:srgbClr val="000000"/>
              </a:buClr>
              <a:buSzPct val="45000"/>
              <a:buFont typeface="Wingdings" charset="2"/>
              <a:buChar char=""/>
            </a:pPr>
            <a:r>
              <a:rPr lang="en-US" sz="1600" b="0" strike="noStrike" spc="-1">
                <a:solidFill>
                  <a:srgbClr val="000000"/>
                </a:solidFill>
                <a:latin typeface="Times New Roman"/>
              </a:rPr>
              <a:t>str() - constructs a string from a wide variety of data types, including strings, integer literals and float literals</a:t>
            </a:r>
            <a:endParaRPr lang="en-US" sz="1600" b="0" strike="noStrike" spc="-1">
              <a:solidFill>
                <a:srgbClr val="000000"/>
              </a:solidFill>
              <a:latin typeface="Calibri"/>
            </a:endParaRPr>
          </a:p>
          <a:p>
            <a:pPr>
              <a:lnSpc>
                <a:spcPct val="100000"/>
              </a:lnSpc>
            </a:pPr>
            <a:endParaRPr lang="en-US" sz="1600" b="0" strike="noStrike" spc="-1">
              <a:solidFill>
                <a:srgbClr val="000000"/>
              </a:solidFill>
              <a:latin typeface="Calibri"/>
            </a:endParaRPr>
          </a:p>
        </p:txBody>
      </p:sp>
    </p:spTree>
  </p:cSld>
  <p:clrMapOvr>
    <a:masterClrMapping/>
  </p:clrMapOvr>
  <mc:AlternateContent xmlns:mc="http://schemas.openxmlformats.org/markup-compatibility/2006">
    <mc:Choice xmlns:p15="http://schemas.microsoft.com/office/powerpoint/2012/main" xmlns:p14="http://schemas.microsoft.com/office/powerpoint/2010/main" xmlns="" Requires="p14">
      <p:transition spd="slow" p14:dur="2000"/>
    </mc:Choice>
    <mc:Fallback>
      <p:transition spd="slow"/>
    </mc:Fallback>
  </mc:AlternateContent>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 name="TextShape 1"/>
          <p:cNvSpPr txBox="1"/>
          <p:nvPr/>
        </p:nvSpPr>
        <p:spPr>
          <a:xfrm>
            <a:off x="2466000" y="571320"/>
            <a:ext cx="4212000" cy="4133880"/>
          </a:xfrm>
          <a:prstGeom prst="rect">
            <a:avLst/>
          </a:prstGeom>
          <a:noFill/>
          <a:ln>
            <a:noFill/>
          </a:ln>
        </p:spPr>
        <p:txBody>
          <a:bodyPr lIns="0" tIns="0" rIns="0" bIns="0">
            <a:noAutofit/>
          </a:bodyPr>
          <a:lstStyle/>
          <a:p>
            <a:pPr marL="431640" indent="-323640">
              <a:lnSpc>
                <a:spcPct val="100000"/>
              </a:lnSpc>
              <a:spcBef>
                <a:spcPts val="1426"/>
              </a:spcBef>
            </a:pPr>
            <a:r>
              <a:rPr lang="en-US" sz="2000" b="0" strike="noStrike" spc="-1">
                <a:solidFill>
                  <a:srgbClr val="FF0000"/>
                </a:solidFill>
                <a:latin typeface="Times New Roman"/>
              </a:rPr>
              <a:t>	Example: Integers</a:t>
            </a:r>
            <a:r>
              <a:t/>
            </a:r>
            <a:br/>
            <a:r>
              <a:rPr lang="en-US" sz="2000" b="0" strike="noStrike" spc="-1">
                <a:solidFill>
                  <a:srgbClr val="00B050"/>
                </a:solidFill>
                <a:latin typeface="Times New Roman"/>
              </a:rPr>
              <a:t>x = int(1)   </a:t>
            </a:r>
            <a:r>
              <a:rPr lang="en-US" sz="2000" b="0" strike="noStrike" spc="-1">
                <a:solidFill>
                  <a:srgbClr val="FF0000"/>
                </a:solidFill>
                <a:latin typeface="Times New Roman"/>
              </a:rPr>
              <a:t># x will be 1</a:t>
            </a:r>
            <a:r>
              <a:t/>
            </a:r>
            <a:br/>
            <a:r>
              <a:rPr lang="en-US" sz="2000" b="0" strike="noStrike" spc="-1">
                <a:solidFill>
                  <a:srgbClr val="00B050"/>
                </a:solidFill>
                <a:latin typeface="Times New Roman"/>
              </a:rPr>
              <a:t>y = int(2.8) </a:t>
            </a:r>
            <a:r>
              <a:rPr lang="en-US" sz="2000" b="0" strike="noStrike" spc="-1">
                <a:solidFill>
                  <a:srgbClr val="FF0000"/>
                </a:solidFill>
                <a:latin typeface="Times New Roman"/>
              </a:rPr>
              <a:t># y will be 2</a:t>
            </a:r>
            <a:r>
              <a:t/>
            </a:r>
            <a:br/>
            <a:r>
              <a:rPr lang="en-US" sz="2000" b="0" strike="noStrike" spc="-1">
                <a:solidFill>
                  <a:srgbClr val="00B050"/>
                </a:solidFill>
                <a:latin typeface="Times New Roman"/>
              </a:rPr>
              <a:t>z = int("3") </a:t>
            </a:r>
            <a:r>
              <a:rPr lang="en-US" sz="2000" b="0" strike="noStrike" spc="-1">
                <a:solidFill>
                  <a:srgbClr val="FF0000"/>
                </a:solidFill>
                <a:latin typeface="Times New Roman"/>
              </a:rPr>
              <a:t># z will be 3</a:t>
            </a:r>
            <a:r>
              <a:t/>
            </a:r>
            <a:br/>
            <a:r>
              <a:rPr lang="en-US" sz="2000" b="0" strike="noStrike" spc="-1">
                <a:solidFill>
                  <a:srgbClr val="FF0000"/>
                </a:solidFill>
                <a:latin typeface="Times New Roman"/>
              </a:rPr>
              <a:t>Example: Floats</a:t>
            </a:r>
            <a:r>
              <a:t/>
            </a:r>
            <a:br/>
            <a:r>
              <a:rPr lang="en-US" sz="2000" b="0" strike="noStrike" spc="-1">
                <a:solidFill>
                  <a:srgbClr val="00B050"/>
                </a:solidFill>
                <a:latin typeface="Times New Roman"/>
              </a:rPr>
              <a:t>x = float(1)     </a:t>
            </a:r>
            <a:r>
              <a:rPr lang="en-US" sz="2000" b="0" strike="noStrike" spc="-1">
                <a:solidFill>
                  <a:srgbClr val="FF0000"/>
                </a:solidFill>
                <a:latin typeface="Times New Roman"/>
              </a:rPr>
              <a:t># x will be 1.0</a:t>
            </a:r>
            <a:r>
              <a:t/>
            </a:r>
            <a:br/>
            <a:r>
              <a:rPr lang="en-US" sz="2000" b="0" strike="noStrike" spc="-1">
                <a:solidFill>
                  <a:srgbClr val="00B050"/>
                </a:solidFill>
                <a:latin typeface="Times New Roman"/>
              </a:rPr>
              <a:t>y = float(2.8)   </a:t>
            </a:r>
            <a:r>
              <a:rPr lang="en-US" sz="2000" b="0" strike="noStrike" spc="-1">
                <a:solidFill>
                  <a:srgbClr val="FF0000"/>
                </a:solidFill>
                <a:latin typeface="Times New Roman"/>
              </a:rPr>
              <a:t># y will be 2.8</a:t>
            </a:r>
            <a:r>
              <a:t/>
            </a:r>
            <a:br/>
            <a:r>
              <a:rPr lang="en-US" sz="2000" b="0" strike="noStrike" spc="-1">
                <a:solidFill>
                  <a:srgbClr val="00B050"/>
                </a:solidFill>
                <a:latin typeface="Times New Roman"/>
              </a:rPr>
              <a:t>z = float("3")   </a:t>
            </a:r>
            <a:r>
              <a:rPr lang="en-US" sz="2000" b="0" strike="noStrike" spc="-1">
                <a:solidFill>
                  <a:srgbClr val="FF0000"/>
                </a:solidFill>
                <a:latin typeface="Times New Roman"/>
              </a:rPr>
              <a:t># z will be 3.0</a:t>
            </a:r>
            <a:r>
              <a:t/>
            </a:r>
            <a:br/>
            <a:r>
              <a:rPr lang="en-US" sz="2000" b="0" strike="noStrike" spc="-1">
                <a:solidFill>
                  <a:srgbClr val="00B050"/>
                </a:solidFill>
                <a:latin typeface="Times New Roman"/>
              </a:rPr>
              <a:t>w = float("4.2") </a:t>
            </a:r>
            <a:r>
              <a:rPr lang="en-US" sz="2000" b="0" strike="noStrike" spc="-1">
                <a:solidFill>
                  <a:srgbClr val="FF0000"/>
                </a:solidFill>
                <a:latin typeface="Times New Roman"/>
              </a:rPr>
              <a:t># w will be 4.2</a:t>
            </a:r>
            <a:r>
              <a:t/>
            </a:r>
            <a:br/>
            <a:r>
              <a:rPr lang="en-US" sz="2000" b="0" strike="noStrike" spc="-1">
                <a:solidFill>
                  <a:srgbClr val="FF0000"/>
                </a:solidFill>
                <a:latin typeface="Times New Roman"/>
              </a:rPr>
              <a:t>Example: Strings</a:t>
            </a:r>
            <a:r>
              <a:t/>
            </a:r>
            <a:br/>
            <a:r>
              <a:rPr lang="en-US" sz="2000" b="0" strike="noStrike" spc="-1">
                <a:solidFill>
                  <a:srgbClr val="00B050"/>
                </a:solidFill>
                <a:latin typeface="Times New Roman"/>
              </a:rPr>
              <a:t>x = str("s1") </a:t>
            </a:r>
            <a:r>
              <a:rPr lang="en-US" sz="2000" b="0" strike="noStrike" spc="-1">
                <a:solidFill>
                  <a:srgbClr val="FF0000"/>
                </a:solidFill>
                <a:latin typeface="Times New Roman"/>
              </a:rPr>
              <a:t># x will be 's1'</a:t>
            </a:r>
            <a:r>
              <a:t/>
            </a:r>
            <a:br/>
            <a:r>
              <a:rPr lang="en-US" sz="2000" b="0" strike="noStrike" spc="-1">
                <a:solidFill>
                  <a:srgbClr val="00B050"/>
                </a:solidFill>
                <a:latin typeface="Times New Roman"/>
              </a:rPr>
              <a:t>y = str(2)    </a:t>
            </a:r>
            <a:r>
              <a:rPr lang="en-US" sz="2000" b="0" strike="noStrike" spc="-1">
                <a:solidFill>
                  <a:srgbClr val="FF0000"/>
                </a:solidFill>
                <a:latin typeface="Times New Roman"/>
              </a:rPr>
              <a:t># y will be '2'</a:t>
            </a:r>
            <a:r>
              <a:t/>
            </a:r>
            <a:br/>
            <a:r>
              <a:rPr lang="en-US" sz="2000" b="0" strike="noStrike" spc="-1">
                <a:solidFill>
                  <a:srgbClr val="00B050"/>
                </a:solidFill>
                <a:latin typeface="Times New Roman"/>
              </a:rPr>
              <a:t>z = str(3.0)  </a:t>
            </a:r>
            <a:r>
              <a:rPr lang="en-US" sz="2000" b="0" strike="noStrike" spc="-1">
                <a:solidFill>
                  <a:srgbClr val="FF0000"/>
                </a:solidFill>
                <a:latin typeface="Times New Roman"/>
              </a:rPr>
              <a:t># z will be '3.0'</a:t>
            </a:r>
            <a:endParaRPr lang="en-US" sz="2000" b="0" strike="noStrike" spc="-1">
              <a:solidFill>
                <a:srgbClr val="000000"/>
              </a:solidFill>
              <a:latin typeface="Calibri"/>
            </a:endParaRPr>
          </a:p>
        </p:txBody>
      </p:sp>
    </p:spTree>
  </p:cSld>
  <p:clrMapOvr>
    <a:masterClrMapping/>
  </p:clrMapOvr>
  <mc:AlternateContent xmlns:mc="http://schemas.openxmlformats.org/markup-compatibility/2006">
    <mc:Choice xmlns:p15="http://schemas.microsoft.com/office/powerpoint/2012/main" xmlns:p14="http://schemas.microsoft.com/office/powerpoint/2010/main" xmlns="" Requires="p14">
      <p:transition spd="slow" p14:dur="2000"/>
    </mc:Choice>
    <mc:Fallback>
      <p:transition spd="slow"/>
    </mc:Fallback>
  </mc:AlternateContent>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8" name="TextShape 1"/>
          <p:cNvSpPr txBox="1"/>
          <p:nvPr/>
        </p:nvSpPr>
        <p:spPr>
          <a:xfrm>
            <a:off x="359640" y="133200"/>
            <a:ext cx="8424360" cy="469080"/>
          </a:xfrm>
          <a:prstGeom prst="rect">
            <a:avLst/>
          </a:prstGeom>
          <a:noFill/>
          <a:ln>
            <a:noFill/>
          </a:ln>
        </p:spPr>
        <p:txBody>
          <a:bodyPr lIns="0" tIns="0" rIns="0" bIns="0">
            <a:noAutofit/>
          </a:bodyPr>
          <a:lstStyle/>
          <a:p>
            <a:pPr algn="ctr">
              <a:lnSpc>
                <a:spcPct val="100000"/>
              </a:lnSpc>
            </a:pPr>
            <a:r>
              <a:rPr lang="en-US" sz="3050" b="0" strike="noStrike" spc="-1">
                <a:solidFill>
                  <a:srgbClr val="FFFFFF"/>
                </a:solidFill>
                <a:latin typeface="Times New Roman"/>
              </a:rPr>
              <a:t>Python Strings</a:t>
            </a:r>
            <a:endParaRPr lang="en-US" sz="3050" b="0" strike="noStrike" spc="-1">
              <a:solidFill>
                <a:srgbClr val="000000"/>
              </a:solidFill>
              <a:latin typeface="Calibri"/>
            </a:endParaRPr>
          </a:p>
        </p:txBody>
      </p:sp>
      <p:sp>
        <p:nvSpPr>
          <p:cNvPr id="299" name="TextShape 2"/>
          <p:cNvSpPr txBox="1"/>
          <p:nvPr/>
        </p:nvSpPr>
        <p:spPr>
          <a:xfrm>
            <a:off x="476280" y="1047600"/>
            <a:ext cx="8191080" cy="3273840"/>
          </a:xfrm>
          <a:prstGeom prst="rect">
            <a:avLst/>
          </a:prstGeom>
          <a:noFill/>
          <a:ln>
            <a:noFill/>
          </a:ln>
        </p:spPr>
        <p:txBody>
          <a:bodyPr lIns="0" tIns="0" rIns="0" bIns="0">
            <a:noAutofit/>
          </a:bodyPr>
          <a:lstStyle/>
          <a:p>
            <a:pPr marL="431640" indent="-323640" algn="just">
              <a:lnSpc>
                <a:spcPct val="150000"/>
              </a:lnSpc>
            </a:pPr>
            <a:r>
              <a:rPr lang="en-US" sz="1800" b="0" strike="noStrike" spc="-1">
                <a:solidFill>
                  <a:srgbClr val="FF0000"/>
                </a:solidFill>
                <a:latin typeface="Times New Roman"/>
              </a:rPr>
              <a:t>String Literals</a:t>
            </a:r>
            <a:endParaRPr lang="en-US" sz="1800" b="0" strike="noStrike" spc="-1">
              <a:solidFill>
                <a:srgbClr val="000000"/>
              </a:solidFill>
              <a:latin typeface="Calibri"/>
            </a:endParaRPr>
          </a:p>
          <a:p>
            <a:pPr marL="431640" indent="-323640" algn="just">
              <a:lnSpc>
                <a:spcPct val="150000"/>
              </a:lnSpc>
            </a:pPr>
            <a:r>
              <a:rPr lang="en-US" sz="1800" b="0" strike="noStrike" spc="-1">
                <a:solidFill>
                  <a:srgbClr val="000000"/>
                </a:solidFill>
                <a:latin typeface="Times New Roman"/>
              </a:rPr>
              <a:t>	String literals in python are surrounded by either single quotation marks, or double quotation marks.</a:t>
            </a:r>
            <a:endParaRPr lang="en-US" sz="1800" b="0" strike="noStrike" spc="-1">
              <a:solidFill>
                <a:srgbClr val="000000"/>
              </a:solidFill>
              <a:latin typeface="Calibri"/>
            </a:endParaRPr>
          </a:p>
          <a:p>
            <a:pPr marL="431640" indent="-323640" algn="just">
              <a:lnSpc>
                <a:spcPct val="150000"/>
              </a:lnSpc>
            </a:pPr>
            <a:r>
              <a:rPr lang="en-US" sz="1800" b="0" strike="noStrike" spc="-1">
                <a:solidFill>
                  <a:srgbClr val="00B050"/>
                </a:solidFill>
                <a:latin typeface="Times New Roman"/>
              </a:rPr>
              <a:t>'hello' </a:t>
            </a:r>
            <a:r>
              <a:rPr lang="en-US" sz="1800" b="0" strike="noStrike" spc="-1">
                <a:solidFill>
                  <a:srgbClr val="FF0000"/>
                </a:solidFill>
                <a:latin typeface="Times New Roman"/>
              </a:rPr>
              <a:t>is the same as </a:t>
            </a:r>
            <a:r>
              <a:rPr lang="en-US" sz="1800" b="0" strike="noStrike" spc="-1">
                <a:solidFill>
                  <a:srgbClr val="00B050"/>
                </a:solidFill>
                <a:latin typeface="Times New Roman"/>
              </a:rPr>
              <a:t>"hello".</a:t>
            </a:r>
            <a:endParaRPr lang="en-US" sz="1800" b="0" strike="noStrike" spc="-1">
              <a:solidFill>
                <a:srgbClr val="000000"/>
              </a:solidFill>
              <a:latin typeface="Calibri"/>
            </a:endParaRPr>
          </a:p>
          <a:p>
            <a:pPr marL="431640" indent="-323640" algn="just">
              <a:lnSpc>
                <a:spcPct val="150000"/>
              </a:lnSpc>
            </a:pPr>
            <a:r>
              <a:rPr lang="en-US" sz="1800" b="0" strike="noStrike" spc="-1">
                <a:solidFill>
                  <a:srgbClr val="000000"/>
                </a:solidFill>
                <a:latin typeface="Times New Roman"/>
              </a:rPr>
              <a:t>You can display a string literal with the print() function:</a:t>
            </a:r>
            <a:endParaRPr lang="en-US" sz="1800" b="0" strike="noStrike" spc="-1">
              <a:solidFill>
                <a:srgbClr val="000000"/>
              </a:solidFill>
              <a:latin typeface="Calibri"/>
            </a:endParaRPr>
          </a:p>
          <a:p>
            <a:pPr marL="431640" indent="-323640" algn="just">
              <a:lnSpc>
                <a:spcPct val="150000"/>
              </a:lnSpc>
            </a:pPr>
            <a:r>
              <a:rPr lang="en-US" sz="1800" b="0" strike="noStrike" spc="-1">
                <a:solidFill>
                  <a:srgbClr val="FF0000"/>
                </a:solidFill>
                <a:latin typeface="Times New Roman"/>
              </a:rPr>
              <a:t>Example</a:t>
            </a:r>
            <a:endParaRPr lang="en-US" sz="1800" b="0" strike="noStrike" spc="-1">
              <a:solidFill>
                <a:srgbClr val="000000"/>
              </a:solidFill>
              <a:latin typeface="Calibri"/>
            </a:endParaRPr>
          </a:p>
          <a:p>
            <a:pPr marL="431640" indent="-323640" algn="just">
              <a:lnSpc>
                <a:spcPct val="150000"/>
              </a:lnSpc>
            </a:pPr>
            <a:r>
              <a:rPr lang="en-US" sz="1800" b="0" strike="noStrike" spc="-1">
                <a:solidFill>
                  <a:srgbClr val="00B050"/>
                </a:solidFill>
                <a:latin typeface="Times New Roman"/>
              </a:rPr>
              <a:t>print("Hello")</a:t>
            </a:r>
            <a:endParaRPr lang="en-US" sz="1800" b="0" strike="noStrike" spc="-1">
              <a:solidFill>
                <a:srgbClr val="000000"/>
              </a:solidFill>
              <a:latin typeface="Calibri"/>
            </a:endParaRPr>
          </a:p>
          <a:p>
            <a:pPr marL="431640" indent="-323640" algn="just">
              <a:lnSpc>
                <a:spcPct val="150000"/>
              </a:lnSpc>
            </a:pPr>
            <a:r>
              <a:rPr lang="en-US" sz="1800" b="0" strike="noStrike" spc="-1">
                <a:solidFill>
                  <a:srgbClr val="00B050"/>
                </a:solidFill>
                <a:latin typeface="Times New Roman"/>
              </a:rPr>
              <a:t>print('Hello')</a:t>
            </a:r>
            <a:endParaRPr lang="en-US" sz="1800" b="0" strike="noStrike" spc="-1">
              <a:solidFill>
                <a:srgbClr val="000000"/>
              </a:solidFill>
              <a:latin typeface="Calibri"/>
            </a:endParaRPr>
          </a:p>
        </p:txBody>
      </p:sp>
    </p:spTree>
  </p:cSld>
  <p:clrMapOvr>
    <a:masterClrMapping/>
  </p:clrMapOvr>
  <mc:AlternateContent xmlns:mc="http://schemas.openxmlformats.org/markup-compatibility/2006">
    <mc:Choice xmlns:p15="http://schemas.microsoft.com/office/powerpoint/2012/main" xmlns:p14="http://schemas.microsoft.com/office/powerpoint/2010/main" xmlns="" Requires="p14">
      <p:transition spd="slow" p14:dur="2000"/>
    </mc:Choice>
    <mc:Fallback>
      <p:transition spd="slow"/>
    </mc:Fallback>
  </mc:AlternateContent>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CustomShape 1"/>
          <p:cNvSpPr/>
          <p:nvPr/>
        </p:nvSpPr>
        <p:spPr>
          <a:xfrm>
            <a:off x="380880" y="133200"/>
            <a:ext cx="8152920" cy="4495320"/>
          </a:xfrm>
          <a:prstGeom prst="rect">
            <a:avLst/>
          </a:prstGeom>
          <a:noFill/>
          <a:ln>
            <a:noFill/>
          </a:ln>
        </p:spPr>
        <p:style>
          <a:lnRef idx="0">
            <a:scrgbClr r="0" g="0" b="0"/>
          </a:lnRef>
          <a:fillRef idx="0">
            <a:scrgbClr r="0" g="0" b="0"/>
          </a:fillRef>
          <a:effectRef idx="0">
            <a:scrgbClr r="0" g="0" b="0"/>
          </a:effectRef>
          <a:fontRef idx="minor"/>
        </p:style>
        <p:txBody>
          <a:bodyPr lIns="90000" tIns="28440" rIns="90000" bIns="45000">
            <a:noAutofit/>
          </a:bodyPr>
          <a:lstStyle/>
          <a:p>
            <a:pPr marL="431640" indent="-323640" algn="just">
              <a:lnSpc>
                <a:spcPct val="100000"/>
              </a:lnSpc>
              <a:spcBef>
                <a:spcPts val="601"/>
              </a:spcBef>
            </a:pPr>
            <a:r>
              <a:rPr lang="en-US" sz="1800" b="0" strike="noStrike" spc="-1" dirty="0">
                <a:solidFill>
                  <a:srgbClr val="FF0000"/>
                </a:solidFill>
                <a:latin typeface="Times New Roman"/>
              </a:rPr>
              <a:t>Assign String to a Variable</a:t>
            </a:r>
            <a:endParaRPr lang="en-US" sz="1800" b="0" strike="noStrike" spc="-1" dirty="0">
              <a:latin typeface="Arial"/>
            </a:endParaRPr>
          </a:p>
          <a:p>
            <a:pPr marL="431640" indent="-323640" algn="just">
              <a:lnSpc>
                <a:spcPct val="100000"/>
              </a:lnSpc>
              <a:spcBef>
                <a:spcPts val="601"/>
              </a:spcBef>
            </a:pPr>
            <a:r>
              <a:rPr lang="en-US" sz="1800" b="0" strike="noStrike" spc="-1" dirty="0">
                <a:solidFill>
                  <a:srgbClr val="000000"/>
                </a:solidFill>
                <a:latin typeface="Times New Roman"/>
              </a:rPr>
              <a:t>	Assigning a string to a variable is done with the variable name followed by an equal sign and the string:</a:t>
            </a:r>
            <a:endParaRPr lang="en-US" sz="1800" b="0" strike="noStrike" spc="-1" dirty="0">
              <a:latin typeface="Arial"/>
            </a:endParaRPr>
          </a:p>
          <a:p>
            <a:pPr marL="431640" indent="-323640" algn="just">
              <a:lnSpc>
                <a:spcPct val="100000"/>
              </a:lnSpc>
              <a:spcBef>
                <a:spcPts val="601"/>
              </a:spcBef>
            </a:pPr>
            <a:r>
              <a:rPr lang="en-US" sz="1800" b="0" strike="noStrike" spc="-1" dirty="0">
                <a:solidFill>
                  <a:srgbClr val="FF0000"/>
                </a:solidFill>
                <a:latin typeface="Times New Roman"/>
              </a:rPr>
              <a:t>Example</a:t>
            </a:r>
            <a:endParaRPr lang="en-US" sz="1800" b="0" strike="noStrike" spc="-1" dirty="0">
              <a:solidFill>
                <a:srgbClr val="FF0000"/>
              </a:solidFill>
              <a:latin typeface="Arial"/>
            </a:endParaRPr>
          </a:p>
          <a:p>
            <a:pPr marL="431640" indent="-323640" algn="just">
              <a:lnSpc>
                <a:spcPct val="100000"/>
              </a:lnSpc>
              <a:spcBef>
                <a:spcPts val="601"/>
              </a:spcBef>
            </a:pPr>
            <a:r>
              <a:rPr lang="en-US" sz="1800" b="0" strike="noStrike" spc="-1" dirty="0">
                <a:solidFill>
                  <a:schemeClr val="accent3">
                    <a:lumMod val="50000"/>
                  </a:schemeClr>
                </a:solidFill>
                <a:latin typeface="Times New Roman"/>
              </a:rPr>
              <a:t>a = "Hello"</a:t>
            </a:r>
            <a:endParaRPr lang="en-US" sz="1800" b="0" strike="noStrike" spc="-1" dirty="0">
              <a:solidFill>
                <a:schemeClr val="accent3">
                  <a:lumMod val="50000"/>
                </a:schemeClr>
              </a:solidFill>
              <a:latin typeface="Arial"/>
            </a:endParaRPr>
          </a:p>
          <a:p>
            <a:pPr marL="431640" indent="-323640" algn="just">
              <a:lnSpc>
                <a:spcPct val="100000"/>
              </a:lnSpc>
              <a:spcBef>
                <a:spcPts val="601"/>
              </a:spcBef>
            </a:pPr>
            <a:r>
              <a:rPr lang="en-US" sz="1800" b="0" strike="noStrike" spc="-1" dirty="0">
                <a:solidFill>
                  <a:schemeClr val="accent3">
                    <a:lumMod val="50000"/>
                  </a:schemeClr>
                </a:solidFill>
                <a:latin typeface="Times New Roman"/>
              </a:rPr>
              <a:t>print(a)</a:t>
            </a:r>
            <a:endParaRPr lang="en-US" sz="1800" b="0" strike="noStrike" spc="-1" dirty="0">
              <a:solidFill>
                <a:schemeClr val="accent3">
                  <a:lumMod val="50000"/>
                </a:schemeClr>
              </a:solidFill>
              <a:latin typeface="Arial"/>
            </a:endParaRPr>
          </a:p>
          <a:p>
            <a:pPr marL="431640" indent="-323640" algn="just">
              <a:lnSpc>
                <a:spcPct val="100000"/>
              </a:lnSpc>
              <a:spcBef>
                <a:spcPts val="601"/>
              </a:spcBef>
            </a:pPr>
            <a:r>
              <a:rPr lang="en-US" sz="1800" b="0" strike="noStrike" spc="-1" dirty="0">
                <a:solidFill>
                  <a:srgbClr val="FF0000"/>
                </a:solidFill>
                <a:latin typeface="Times New Roman"/>
              </a:rPr>
              <a:t>Multiline Strings</a:t>
            </a:r>
            <a:endParaRPr lang="en-US" sz="1800" b="0" strike="noStrike" spc="-1" dirty="0">
              <a:latin typeface="Arial"/>
            </a:endParaRPr>
          </a:p>
          <a:p>
            <a:pPr marL="431640" indent="-323640" algn="just">
              <a:lnSpc>
                <a:spcPct val="100000"/>
              </a:lnSpc>
              <a:spcBef>
                <a:spcPts val="601"/>
              </a:spcBef>
            </a:pPr>
            <a:r>
              <a:rPr lang="en-US" sz="1800" b="0" strike="noStrike" spc="-1" dirty="0">
                <a:solidFill>
                  <a:srgbClr val="000000"/>
                </a:solidFill>
                <a:latin typeface="Times New Roman"/>
              </a:rPr>
              <a:t>You can assign a multiline string to a variable by using three quotes:</a:t>
            </a:r>
            <a:endParaRPr lang="en-US" sz="1800" b="0" strike="noStrike" spc="-1" dirty="0">
              <a:latin typeface="Arial"/>
            </a:endParaRPr>
          </a:p>
          <a:p>
            <a:pPr marL="431640" indent="-323640" algn="just">
              <a:lnSpc>
                <a:spcPct val="100000"/>
              </a:lnSpc>
              <a:spcBef>
                <a:spcPts val="601"/>
              </a:spcBef>
            </a:pPr>
            <a:r>
              <a:rPr lang="en-US" sz="1800" b="0" strike="noStrike" spc="-1" dirty="0">
                <a:solidFill>
                  <a:srgbClr val="FF0000"/>
                </a:solidFill>
                <a:latin typeface="Times New Roman"/>
              </a:rPr>
              <a:t>Example: </a:t>
            </a:r>
            <a:r>
              <a:rPr lang="en-US" sz="1800" b="0" strike="noStrike" spc="-1" dirty="0">
                <a:solidFill>
                  <a:srgbClr val="000000"/>
                </a:solidFill>
                <a:latin typeface="Times New Roman"/>
              </a:rPr>
              <a:t>You can use three double quotes</a:t>
            </a:r>
            <a:endParaRPr lang="en-US" sz="1800" b="0" strike="noStrike" spc="-1" dirty="0">
              <a:latin typeface="Arial"/>
            </a:endParaRPr>
          </a:p>
          <a:p>
            <a:pPr marL="888840" indent="-323640" algn="just">
              <a:lnSpc>
                <a:spcPct val="100000"/>
              </a:lnSpc>
              <a:spcBef>
                <a:spcPts val="601"/>
              </a:spcBef>
            </a:pPr>
            <a:r>
              <a:rPr lang="en-US" sz="1800" b="0" strike="noStrike" spc="-1" dirty="0">
                <a:solidFill>
                  <a:srgbClr val="00B050"/>
                </a:solidFill>
                <a:latin typeface="Times New Roman"/>
              </a:rPr>
              <a:t>a = </a:t>
            </a:r>
            <a:r>
              <a:rPr lang="en-US" spc="-1" dirty="0">
                <a:solidFill>
                  <a:srgbClr val="00B050"/>
                </a:solidFill>
                <a:latin typeface="Times New Roman"/>
              </a:rPr>
              <a:t>"""</a:t>
            </a:r>
            <a:r>
              <a:rPr lang="en-US" spc="-1" dirty="0" err="1">
                <a:solidFill>
                  <a:srgbClr val="00B050"/>
                </a:solidFill>
                <a:latin typeface="Times New Roman"/>
              </a:rPr>
              <a:t>Hai</a:t>
            </a:r>
            <a:r>
              <a:rPr lang="en-US" spc="-1" dirty="0">
                <a:solidFill>
                  <a:srgbClr val="00B050"/>
                </a:solidFill>
                <a:latin typeface="Times New Roman"/>
              </a:rPr>
              <a:t> </a:t>
            </a:r>
            <a:r>
              <a:rPr lang="en-US" sz="1800" b="0" strike="noStrike" spc="-1" dirty="0">
                <a:solidFill>
                  <a:srgbClr val="00B050"/>
                </a:solidFill>
                <a:latin typeface="Times New Roman"/>
              </a:rPr>
              <a:t>Sam,</a:t>
            </a:r>
            <a:endParaRPr lang="en-US" sz="1800" b="0" strike="noStrike" spc="-1" dirty="0">
              <a:latin typeface="Arial"/>
            </a:endParaRPr>
          </a:p>
          <a:p>
            <a:pPr marL="888840" indent="-323640" algn="just">
              <a:lnSpc>
                <a:spcPct val="100000"/>
              </a:lnSpc>
              <a:spcBef>
                <a:spcPts val="601"/>
              </a:spcBef>
            </a:pPr>
            <a:r>
              <a:rPr lang="en-US" sz="1800" b="0" strike="noStrike" spc="-1" dirty="0">
                <a:solidFill>
                  <a:srgbClr val="00B050"/>
                </a:solidFill>
                <a:latin typeface="Times New Roman"/>
              </a:rPr>
              <a:t>Not seen you for quiet a long time,</a:t>
            </a:r>
            <a:endParaRPr lang="en-US" sz="1800" b="0" strike="noStrike" spc="-1" dirty="0">
              <a:latin typeface="Arial"/>
            </a:endParaRPr>
          </a:p>
          <a:p>
            <a:pPr marL="888840" indent="-323640" algn="just">
              <a:lnSpc>
                <a:spcPct val="100000"/>
              </a:lnSpc>
              <a:spcBef>
                <a:spcPts val="601"/>
              </a:spcBef>
            </a:pPr>
            <a:r>
              <a:rPr lang="en-US" sz="1800" b="0" strike="noStrike" spc="-1" dirty="0">
                <a:solidFill>
                  <a:srgbClr val="00B050"/>
                </a:solidFill>
                <a:latin typeface="Times New Roman"/>
              </a:rPr>
              <a:t>Hope you are doing fine."""</a:t>
            </a:r>
            <a:endParaRPr lang="en-US" sz="1800" b="0" strike="noStrike" spc="-1" dirty="0">
              <a:latin typeface="Arial"/>
            </a:endParaRPr>
          </a:p>
          <a:p>
            <a:pPr marL="888840" indent="-323640" algn="just">
              <a:lnSpc>
                <a:spcPct val="100000"/>
              </a:lnSpc>
              <a:spcBef>
                <a:spcPts val="601"/>
              </a:spcBef>
            </a:pPr>
            <a:r>
              <a:rPr lang="en-US" sz="1800" b="0" strike="noStrike" spc="-1" dirty="0">
                <a:solidFill>
                  <a:srgbClr val="00B050"/>
                </a:solidFill>
                <a:latin typeface="Times New Roman"/>
              </a:rPr>
              <a:t>print(a)</a:t>
            </a:r>
            <a:endParaRPr lang="en-US" sz="1800" b="0" strike="noStrike" spc="-1" dirty="0">
              <a:latin typeface="Arial"/>
            </a:endParaRPr>
          </a:p>
        </p:txBody>
      </p:sp>
    </p:spTree>
  </p:cSld>
  <p:clrMapOvr>
    <a:masterClrMapping/>
  </p:clrMapOvr>
  <mc:AlternateContent xmlns:mc="http://schemas.openxmlformats.org/markup-compatibility/2006">
    <mc:Choice xmlns:p15="http://schemas.microsoft.com/office/powerpoint/2012/main" xmlns:p14="http://schemas.microsoft.com/office/powerpoint/2010/main" xmlns="" Requires="p14">
      <p:transition spd="slow" p14:dur="2000"/>
    </mc:Choice>
    <mc:Fallback>
      <p:transition spd="slow"/>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 name="CustomShape 1"/>
          <p:cNvSpPr/>
          <p:nvPr/>
        </p:nvSpPr>
        <p:spPr>
          <a:xfrm>
            <a:off x="380880" y="438120"/>
            <a:ext cx="8152920" cy="3657240"/>
          </a:xfrm>
          <a:prstGeom prst="rect">
            <a:avLst/>
          </a:prstGeom>
          <a:noFill/>
          <a:ln>
            <a:noFill/>
          </a:ln>
        </p:spPr>
        <p:style>
          <a:lnRef idx="0">
            <a:scrgbClr r="0" g="0" b="0"/>
          </a:lnRef>
          <a:fillRef idx="0">
            <a:scrgbClr r="0" g="0" b="0"/>
          </a:fillRef>
          <a:effectRef idx="0">
            <a:scrgbClr r="0" g="0" b="0"/>
          </a:effectRef>
          <a:fontRef idx="minor"/>
        </p:style>
        <p:txBody>
          <a:bodyPr lIns="90000" tIns="28440" rIns="90000" bIns="45000">
            <a:noAutofit/>
          </a:bodyPr>
          <a:lstStyle/>
          <a:p>
            <a:pPr marL="431640" indent="-323640" algn="just">
              <a:lnSpc>
                <a:spcPct val="100000"/>
              </a:lnSpc>
              <a:spcBef>
                <a:spcPts val="601"/>
              </a:spcBef>
            </a:pPr>
            <a:r>
              <a:rPr lang="en-US" sz="1800" b="0" strike="noStrike" spc="-1" dirty="0">
                <a:solidFill>
                  <a:srgbClr val="FF0000"/>
                </a:solidFill>
                <a:latin typeface="Times New Roman"/>
              </a:rPr>
              <a:t>Strings are Arrays</a:t>
            </a:r>
            <a:endParaRPr lang="en-US" sz="1800" b="0" strike="noStrike" spc="-1" dirty="0">
              <a:latin typeface="Arial"/>
            </a:endParaRPr>
          </a:p>
          <a:p>
            <a:pPr marL="450720" indent="-342720" algn="just">
              <a:lnSpc>
                <a:spcPct val="100000"/>
              </a:lnSpc>
              <a:spcBef>
                <a:spcPts val="601"/>
              </a:spcBef>
              <a:buClr>
                <a:srgbClr val="000000"/>
              </a:buClr>
              <a:buSzPct val="45000"/>
              <a:buFont typeface="Wingdings" charset="2"/>
              <a:buChar char=""/>
            </a:pPr>
            <a:r>
              <a:rPr lang="en-US" sz="1800" b="0" strike="noStrike" spc="-1" dirty="0">
                <a:solidFill>
                  <a:srgbClr val="000000"/>
                </a:solidFill>
                <a:latin typeface="Times New Roman"/>
              </a:rPr>
              <a:t>Like many other popular programming languages, strings in Python are arrays of bytes representing Unicode characters.</a:t>
            </a:r>
            <a:endParaRPr lang="en-US" sz="1800" b="0" strike="noStrike" spc="-1" dirty="0">
              <a:latin typeface="Arial"/>
            </a:endParaRPr>
          </a:p>
          <a:p>
            <a:pPr marL="450720" indent="-342720" algn="just">
              <a:lnSpc>
                <a:spcPct val="100000"/>
              </a:lnSpc>
              <a:spcBef>
                <a:spcPts val="601"/>
              </a:spcBef>
              <a:buClr>
                <a:srgbClr val="000000"/>
              </a:buClr>
              <a:buSzPct val="45000"/>
              <a:buFont typeface="Wingdings" charset="2"/>
              <a:buChar char=""/>
            </a:pPr>
            <a:r>
              <a:rPr lang="en-US" sz="1800" b="0" strike="noStrike" spc="-1" dirty="0">
                <a:solidFill>
                  <a:srgbClr val="000000"/>
                </a:solidFill>
                <a:latin typeface="Times New Roman"/>
              </a:rPr>
              <a:t>However, Python does not have a character data type, a single character is simply a string with a length of 1.</a:t>
            </a:r>
            <a:endParaRPr lang="en-US" sz="1800" b="0" strike="noStrike" spc="-1" dirty="0">
              <a:latin typeface="Arial"/>
            </a:endParaRPr>
          </a:p>
          <a:p>
            <a:pPr marL="450720" indent="-342720" algn="just">
              <a:lnSpc>
                <a:spcPct val="100000"/>
              </a:lnSpc>
              <a:spcBef>
                <a:spcPts val="601"/>
              </a:spcBef>
              <a:buClr>
                <a:srgbClr val="000000"/>
              </a:buClr>
              <a:buSzPct val="45000"/>
              <a:buFont typeface="Wingdings" charset="2"/>
              <a:buChar char=""/>
            </a:pPr>
            <a:r>
              <a:rPr lang="en-US" sz="1800" b="0" strike="noStrike" spc="-1" dirty="0">
                <a:solidFill>
                  <a:srgbClr val="000000"/>
                </a:solidFill>
                <a:latin typeface="Times New Roman"/>
              </a:rPr>
              <a:t>Square brackets can be used to access elements of the string.</a:t>
            </a:r>
            <a:endParaRPr lang="en-US" sz="1800" b="0" strike="noStrike" spc="-1" dirty="0">
              <a:latin typeface="Arial"/>
            </a:endParaRPr>
          </a:p>
          <a:p>
            <a:pPr marL="431640" indent="-323640" algn="just">
              <a:lnSpc>
                <a:spcPct val="100000"/>
              </a:lnSpc>
              <a:spcBef>
                <a:spcPts val="601"/>
              </a:spcBef>
            </a:pPr>
            <a:r>
              <a:rPr lang="en-US" sz="1800" b="0" strike="noStrike" spc="-1" dirty="0">
                <a:solidFill>
                  <a:srgbClr val="FF0000"/>
                </a:solidFill>
                <a:latin typeface="Times New Roman"/>
              </a:rPr>
              <a:t>Example</a:t>
            </a:r>
            <a:endParaRPr lang="en-US" sz="1800" b="0" strike="noStrike" spc="-1" dirty="0">
              <a:latin typeface="Arial"/>
            </a:endParaRPr>
          </a:p>
          <a:p>
            <a:pPr marL="431640" indent="-323640" algn="just">
              <a:lnSpc>
                <a:spcPct val="100000"/>
              </a:lnSpc>
              <a:spcBef>
                <a:spcPts val="601"/>
              </a:spcBef>
            </a:pPr>
            <a:r>
              <a:rPr lang="en-US" sz="1800" b="0" strike="noStrike" spc="-1" dirty="0">
                <a:solidFill>
                  <a:srgbClr val="000000"/>
                </a:solidFill>
                <a:latin typeface="Times New Roman"/>
              </a:rPr>
              <a:t>Get the character at position 1 (remember that the first character has the position 0):</a:t>
            </a:r>
            <a:endParaRPr lang="en-US" sz="1800" b="0" strike="noStrike" spc="-1" dirty="0">
              <a:latin typeface="Arial"/>
            </a:endParaRPr>
          </a:p>
          <a:p>
            <a:pPr marL="431640" indent="-323640">
              <a:lnSpc>
                <a:spcPct val="100000"/>
              </a:lnSpc>
              <a:spcBef>
                <a:spcPts val="601"/>
              </a:spcBef>
            </a:pPr>
            <a:r>
              <a:rPr lang="en-US" sz="1800" b="0" strike="noStrike" spc="-1" dirty="0">
                <a:solidFill>
                  <a:srgbClr val="127622"/>
                </a:solidFill>
                <a:latin typeface="Times New Roman"/>
              </a:rPr>
              <a:t>a = "Hello, World!"</a:t>
            </a:r>
            <a:endParaRPr lang="en-US" sz="1800" b="0" strike="noStrike" spc="-1" dirty="0">
              <a:latin typeface="Arial"/>
            </a:endParaRPr>
          </a:p>
          <a:p>
            <a:pPr marL="431640" indent="-323640">
              <a:lnSpc>
                <a:spcPct val="100000"/>
              </a:lnSpc>
              <a:spcBef>
                <a:spcPts val="601"/>
              </a:spcBef>
            </a:pPr>
            <a:r>
              <a:rPr lang="en-US" sz="1800" b="0" strike="noStrike" spc="-1" dirty="0">
                <a:solidFill>
                  <a:srgbClr val="127622"/>
                </a:solidFill>
                <a:latin typeface="Times New Roman"/>
              </a:rPr>
              <a:t>print(a[1])</a:t>
            </a:r>
            <a:endParaRPr lang="en-US" sz="1800" b="0" strike="noStrike" spc="-1" dirty="0">
              <a:latin typeface="Arial"/>
            </a:endParaRPr>
          </a:p>
          <a:p>
            <a:pPr marL="431640" indent="-323640">
              <a:lnSpc>
                <a:spcPct val="100000"/>
              </a:lnSpc>
              <a:spcBef>
                <a:spcPts val="601"/>
              </a:spcBef>
            </a:pPr>
            <a:r>
              <a:rPr lang="en-US" sz="1800" b="0" strike="noStrike" spc="-1" dirty="0">
                <a:solidFill>
                  <a:srgbClr val="0070C0"/>
                </a:solidFill>
                <a:latin typeface="Times New Roman"/>
              </a:rPr>
              <a:t>Answer: e</a:t>
            </a:r>
            <a:endParaRPr lang="en-US" sz="1800" b="0" strike="noStrike" spc="-1" dirty="0">
              <a:latin typeface="Arial"/>
            </a:endParaRPr>
          </a:p>
        </p:txBody>
      </p:sp>
    </p:spTree>
  </p:cSld>
  <p:clrMapOvr>
    <a:masterClrMapping/>
  </p:clrMapOvr>
  <mc:AlternateContent xmlns:mc="http://schemas.openxmlformats.org/markup-compatibility/2006">
    <mc:Choice xmlns:p15="http://schemas.microsoft.com/office/powerpoint/2012/main" xmlns:p14="http://schemas.microsoft.com/office/powerpoint/2010/main" xmlns="" Requires="p14">
      <p:transition spd="slow" p14:dur="2000"/>
    </mc:Choice>
    <mc:Fallback>
      <p:transition spd="slow"/>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 name="CustomShape 1"/>
          <p:cNvSpPr/>
          <p:nvPr/>
        </p:nvSpPr>
        <p:spPr>
          <a:xfrm>
            <a:off x="380880" y="438120"/>
            <a:ext cx="8152920" cy="3657240"/>
          </a:xfrm>
          <a:prstGeom prst="rect">
            <a:avLst/>
          </a:prstGeom>
          <a:noFill/>
          <a:ln>
            <a:noFill/>
          </a:ln>
        </p:spPr>
        <p:style>
          <a:lnRef idx="0">
            <a:scrgbClr r="0" g="0" b="0"/>
          </a:lnRef>
          <a:fillRef idx="0">
            <a:scrgbClr r="0" g="0" b="0"/>
          </a:fillRef>
          <a:effectRef idx="0">
            <a:scrgbClr r="0" g="0" b="0"/>
          </a:effectRef>
          <a:fontRef idx="minor"/>
        </p:style>
      </p:sp>
      <p:sp>
        <p:nvSpPr>
          <p:cNvPr id="303" name="CustomShape 2"/>
          <p:cNvSpPr/>
          <p:nvPr/>
        </p:nvSpPr>
        <p:spPr>
          <a:xfrm>
            <a:off x="609480" y="127440"/>
            <a:ext cx="7924320" cy="4413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431640" indent="-323640" algn="just">
              <a:lnSpc>
                <a:spcPct val="100000"/>
              </a:lnSpc>
              <a:spcBef>
                <a:spcPts val="601"/>
              </a:spcBef>
            </a:pPr>
            <a:r>
              <a:rPr lang="en-US" sz="1600" b="0" strike="noStrike" spc="-1">
                <a:solidFill>
                  <a:srgbClr val="F10D0C"/>
                </a:solidFill>
                <a:latin typeface="Times New Roman"/>
              </a:rPr>
              <a:t>Slicing</a:t>
            </a:r>
            <a:endParaRPr lang="en-US" sz="1600" b="0" strike="noStrike" spc="-1">
              <a:latin typeface="Arial"/>
            </a:endParaRPr>
          </a:p>
          <a:p>
            <a:pPr marL="431640" indent="-323640" algn="just">
              <a:lnSpc>
                <a:spcPct val="100000"/>
              </a:lnSpc>
              <a:spcBef>
                <a:spcPts val="601"/>
              </a:spcBef>
            </a:pPr>
            <a:r>
              <a:rPr lang="en-US" sz="1600" b="0" strike="noStrike" spc="-1">
                <a:solidFill>
                  <a:srgbClr val="000000"/>
                </a:solidFill>
                <a:latin typeface="Times New Roman"/>
              </a:rPr>
              <a:t>You can return a range of characters by using the slice syntax.</a:t>
            </a:r>
            <a:endParaRPr lang="en-US" sz="1600" b="0" strike="noStrike" spc="-1">
              <a:latin typeface="Arial"/>
            </a:endParaRPr>
          </a:p>
          <a:p>
            <a:pPr marL="431640" indent="-323640" algn="just">
              <a:lnSpc>
                <a:spcPct val="100000"/>
              </a:lnSpc>
              <a:spcBef>
                <a:spcPts val="601"/>
              </a:spcBef>
            </a:pPr>
            <a:r>
              <a:rPr lang="en-US" sz="1600" b="0" strike="noStrike" spc="-1">
                <a:solidFill>
                  <a:srgbClr val="000000"/>
                </a:solidFill>
                <a:latin typeface="Times New Roman"/>
              </a:rPr>
              <a:t>Specify the start index and the end index, separated by a colon, to return a part of the string.</a:t>
            </a:r>
            <a:endParaRPr lang="en-US" sz="1600" b="0" strike="noStrike" spc="-1">
              <a:latin typeface="Arial"/>
            </a:endParaRPr>
          </a:p>
          <a:p>
            <a:pPr marL="431640" indent="-323640" algn="just">
              <a:lnSpc>
                <a:spcPct val="100000"/>
              </a:lnSpc>
              <a:spcBef>
                <a:spcPts val="601"/>
              </a:spcBef>
            </a:pPr>
            <a:r>
              <a:rPr lang="en-US" sz="1600" b="0" strike="noStrike" spc="-1">
                <a:solidFill>
                  <a:srgbClr val="FF0000"/>
                </a:solidFill>
                <a:latin typeface="Times New Roman"/>
              </a:rPr>
              <a:t>Example: </a:t>
            </a:r>
            <a:r>
              <a:rPr lang="en-US" sz="1600" b="0" strike="noStrike" spc="-1">
                <a:solidFill>
                  <a:srgbClr val="000000"/>
                </a:solidFill>
                <a:latin typeface="Times New Roman"/>
              </a:rPr>
              <a:t>Get the characters from position 2 to position 5 (not included)</a:t>
            </a:r>
            <a:endParaRPr lang="en-US" sz="1600" b="0" strike="noStrike" spc="-1">
              <a:latin typeface="Arial"/>
            </a:endParaRPr>
          </a:p>
          <a:p>
            <a:pPr marL="888840" indent="-323640" algn="just">
              <a:lnSpc>
                <a:spcPct val="100000"/>
              </a:lnSpc>
              <a:spcBef>
                <a:spcPts val="601"/>
              </a:spcBef>
            </a:pPr>
            <a:r>
              <a:rPr lang="en-US" sz="1600" b="0" strike="noStrike" spc="-1">
                <a:solidFill>
                  <a:srgbClr val="127622"/>
                </a:solidFill>
                <a:latin typeface="Times New Roman"/>
              </a:rPr>
              <a:t>b = "Hello, World!"</a:t>
            </a:r>
            <a:endParaRPr lang="en-US" sz="1600" b="0" strike="noStrike" spc="-1">
              <a:latin typeface="Arial"/>
            </a:endParaRPr>
          </a:p>
          <a:p>
            <a:pPr marL="888840" indent="-323640" algn="just">
              <a:lnSpc>
                <a:spcPct val="100000"/>
              </a:lnSpc>
              <a:spcBef>
                <a:spcPts val="601"/>
              </a:spcBef>
            </a:pPr>
            <a:r>
              <a:rPr lang="en-US" sz="1600" b="0" strike="noStrike" spc="-1">
                <a:solidFill>
                  <a:srgbClr val="127622"/>
                </a:solidFill>
                <a:latin typeface="Times New Roman"/>
              </a:rPr>
              <a:t>print(b[2:5])</a:t>
            </a:r>
            <a:endParaRPr lang="en-US" sz="1600" b="0" strike="noStrike" spc="-1">
              <a:latin typeface="Arial"/>
            </a:endParaRPr>
          </a:p>
          <a:p>
            <a:pPr marL="431640" indent="-323640" algn="just">
              <a:lnSpc>
                <a:spcPct val="100000"/>
              </a:lnSpc>
              <a:spcBef>
                <a:spcPts val="601"/>
              </a:spcBef>
            </a:pPr>
            <a:r>
              <a:rPr lang="en-US" sz="1600" b="0" strike="noStrike" spc="-1">
                <a:solidFill>
                  <a:srgbClr val="3465A4"/>
                </a:solidFill>
                <a:latin typeface="Times New Roman"/>
              </a:rPr>
              <a:t>Answer: llo</a:t>
            </a:r>
            <a:endParaRPr lang="en-US" sz="1600" b="0" strike="noStrike" spc="-1">
              <a:latin typeface="Arial"/>
            </a:endParaRPr>
          </a:p>
          <a:p>
            <a:pPr marL="431640" indent="-323640" algn="just">
              <a:lnSpc>
                <a:spcPct val="100000"/>
              </a:lnSpc>
              <a:spcBef>
                <a:spcPts val="601"/>
              </a:spcBef>
            </a:pPr>
            <a:r>
              <a:rPr lang="en-US" sz="1600" b="0" strike="noStrike" spc="-1">
                <a:solidFill>
                  <a:srgbClr val="FF3838"/>
                </a:solidFill>
                <a:latin typeface="Times New Roman"/>
              </a:rPr>
              <a:t>Negative Indexing</a:t>
            </a:r>
            <a:endParaRPr lang="en-US" sz="1600" b="0" strike="noStrike" spc="-1">
              <a:latin typeface="Arial"/>
            </a:endParaRPr>
          </a:p>
          <a:p>
            <a:pPr marL="431640" indent="-323640" algn="just">
              <a:lnSpc>
                <a:spcPct val="100000"/>
              </a:lnSpc>
              <a:spcBef>
                <a:spcPts val="601"/>
              </a:spcBef>
            </a:pPr>
            <a:r>
              <a:rPr lang="en-US" sz="1600" b="0" strike="noStrike" spc="-1">
                <a:solidFill>
                  <a:srgbClr val="000000"/>
                </a:solidFill>
                <a:latin typeface="Times New Roman"/>
              </a:rPr>
              <a:t>Use negative indexes to start the slice from the end of the string:</a:t>
            </a:r>
            <a:endParaRPr lang="en-US" sz="1600" b="0" strike="noStrike" spc="-1">
              <a:latin typeface="Arial"/>
            </a:endParaRPr>
          </a:p>
          <a:p>
            <a:pPr marL="431640" indent="-323640" algn="just">
              <a:lnSpc>
                <a:spcPct val="100000"/>
              </a:lnSpc>
              <a:spcBef>
                <a:spcPts val="601"/>
              </a:spcBef>
            </a:pPr>
            <a:r>
              <a:rPr lang="en-US" sz="1600" b="0" strike="noStrike" spc="-1">
                <a:solidFill>
                  <a:srgbClr val="FF0000"/>
                </a:solidFill>
                <a:latin typeface="Times New Roman"/>
              </a:rPr>
              <a:t>Example: </a:t>
            </a:r>
            <a:r>
              <a:rPr lang="en-US" sz="1600" b="0" strike="noStrike" spc="-1">
                <a:solidFill>
                  <a:srgbClr val="000000"/>
                </a:solidFill>
                <a:latin typeface="Times New Roman"/>
              </a:rPr>
              <a:t>Get the characters from position 5 to position 1 (not included), starting the count from the end of the string</a:t>
            </a:r>
            <a:endParaRPr lang="en-US" sz="1600" b="0" strike="noStrike" spc="-1">
              <a:latin typeface="Arial"/>
            </a:endParaRPr>
          </a:p>
          <a:p>
            <a:pPr marL="888840" indent="-323640" algn="just">
              <a:lnSpc>
                <a:spcPct val="100000"/>
              </a:lnSpc>
              <a:spcBef>
                <a:spcPts val="601"/>
              </a:spcBef>
            </a:pPr>
            <a:r>
              <a:rPr lang="en-US" sz="1600" b="0" strike="noStrike" spc="-1">
                <a:solidFill>
                  <a:srgbClr val="127622"/>
                </a:solidFill>
                <a:latin typeface="Times New Roman"/>
              </a:rPr>
              <a:t>b = "Hello, World!"</a:t>
            </a:r>
            <a:endParaRPr lang="en-US" sz="1600" b="0" strike="noStrike" spc="-1">
              <a:latin typeface="Arial"/>
            </a:endParaRPr>
          </a:p>
          <a:p>
            <a:pPr marL="888840" indent="-323640" algn="just">
              <a:lnSpc>
                <a:spcPct val="100000"/>
              </a:lnSpc>
              <a:spcBef>
                <a:spcPts val="601"/>
              </a:spcBef>
            </a:pPr>
            <a:r>
              <a:rPr lang="en-US" sz="1600" b="0" strike="noStrike" spc="-1">
                <a:solidFill>
                  <a:srgbClr val="127622"/>
                </a:solidFill>
                <a:latin typeface="Times New Roman"/>
              </a:rPr>
              <a:t>print(b[-5:-2])</a:t>
            </a:r>
            <a:endParaRPr lang="en-US" sz="1600" b="0" strike="noStrike" spc="-1">
              <a:latin typeface="Arial"/>
            </a:endParaRPr>
          </a:p>
          <a:p>
            <a:pPr marL="431640" indent="-323640" algn="just">
              <a:lnSpc>
                <a:spcPct val="100000"/>
              </a:lnSpc>
              <a:spcBef>
                <a:spcPts val="601"/>
              </a:spcBef>
            </a:pPr>
            <a:r>
              <a:rPr lang="en-US" sz="1600" b="0" strike="noStrike" spc="-1">
                <a:solidFill>
                  <a:srgbClr val="3465A4"/>
                </a:solidFill>
                <a:latin typeface="Times New Roman"/>
              </a:rPr>
              <a:t>Answer: orl</a:t>
            </a:r>
            <a:endParaRPr lang="en-US" sz="1600" b="0" strike="noStrike" spc="-1">
              <a:latin typeface="Arial"/>
            </a:endParaRPr>
          </a:p>
        </p:txBody>
      </p:sp>
    </p:spTree>
  </p:cSld>
  <p:clrMapOvr>
    <a:masterClrMapping/>
  </p:clrMapOvr>
  <mc:AlternateContent xmlns:mc="http://schemas.openxmlformats.org/markup-compatibility/2006">
    <mc:Choice xmlns:p15="http://schemas.microsoft.com/office/powerpoint/2012/main" xmlns:p14="http://schemas.microsoft.com/office/powerpoint/2010/main" xmlns="" Requires="p14">
      <p:transition spd="slow" p14:dur="2000"/>
    </mc:Choice>
    <mc:Fallback>
      <p:transition spd="slow"/>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4" name="CustomShape 1"/>
          <p:cNvSpPr/>
          <p:nvPr/>
        </p:nvSpPr>
        <p:spPr>
          <a:xfrm>
            <a:off x="380880" y="438120"/>
            <a:ext cx="8152920" cy="3657240"/>
          </a:xfrm>
          <a:prstGeom prst="rect">
            <a:avLst/>
          </a:prstGeom>
          <a:noFill/>
          <a:ln>
            <a:noFill/>
          </a:ln>
        </p:spPr>
        <p:style>
          <a:lnRef idx="0">
            <a:scrgbClr r="0" g="0" b="0"/>
          </a:lnRef>
          <a:fillRef idx="0">
            <a:scrgbClr r="0" g="0" b="0"/>
          </a:fillRef>
          <a:effectRef idx="0">
            <a:scrgbClr r="0" g="0" b="0"/>
          </a:effectRef>
          <a:fontRef idx="minor"/>
        </p:style>
      </p:sp>
      <p:sp>
        <p:nvSpPr>
          <p:cNvPr id="305" name="CustomShape 2"/>
          <p:cNvSpPr/>
          <p:nvPr/>
        </p:nvSpPr>
        <p:spPr>
          <a:xfrm>
            <a:off x="533520" y="209520"/>
            <a:ext cx="7848360" cy="4495320"/>
          </a:xfrm>
          <a:prstGeom prst="rect">
            <a:avLst/>
          </a:prstGeom>
          <a:noFill/>
          <a:ln>
            <a:noFill/>
          </a:ln>
        </p:spPr>
        <p:style>
          <a:lnRef idx="0">
            <a:scrgbClr r="0" g="0" b="0"/>
          </a:lnRef>
          <a:fillRef idx="0">
            <a:scrgbClr r="0" g="0" b="0"/>
          </a:fillRef>
          <a:effectRef idx="0">
            <a:scrgbClr r="0" g="0" b="0"/>
          </a:effectRef>
          <a:fontRef idx="minor"/>
        </p:style>
        <p:txBody>
          <a:bodyPr lIns="90000" tIns="28440" rIns="90000" bIns="45000">
            <a:noAutofit/>
          </a:bodyPr>
          <a:lstStyle/>
          <a:p>
            <a:pPr marL="431640" indent="-323640">
              <a:lnSpc>
                <a:spcPct val="100000"/>
              </a:lnSpc>
              <a:spcBef>
                <a:spcPts val="601"/>
              </a:spcBef>
            </a:pPr>
            <a:r>
              <a:rPr lang="en-US" sz="1800" b="0" strike="noStrike" spc="-1">
                <a:solidFill>
                  <a:srgbClr val="FF0000"/>
                </a:solidFill>
                <a:latin typeface="Times New Roman"/>
              </a:rPr>
              <a:t>String Length</a:t>
            </a:r>
            <a:endParaRPr lang="en-US" sz="1800" b="0" strike="noStrike" spc="-1">
              <a:latin typeface="Arial"/>
            </a:endParaRPr>
          </a:p>
          <a:p>
            <a:pPr marL="431640" indent="-323640">
              <a:lnSpc>
                <a:spcPct val="100000"/>
              </a:lnSpc>
              <a:spcBef>
                <a:spcPts val="601"/>
              </a:spcBef>
            </a:pPr>
            <a:r>
              <a:rPr lang="en-US" sz="1800" b="0" strike="noStrike" spc="-1">
                <a:solidFill>
                  <a:srgbClr val="000000"/>
                </a:solidFill>
                <a:latin typeface="Times New Roman"/>
              </a:rPr>
              <a:t>To get the length of a string, use the len() function.</a:t>
            </a:r>
            <a:endParaRPr lang="en-US" sz="1800" b="0" strike="noStrike" spc="-1">
              <a:latin typeface="Arial"/>
            </a:endParaRPr>
          </a:p>
          <a:p>
            <a:pPr marL="431640" indent="-323640">
              <a:lnSpc>
                <a:spcPct val="100000"/>
              </a:lnSpc>
              <a:spcBef>
                <a:spcPts val="601"/>
              </a:spcBef>
            </a:pPr>
            <a:r>
              <a:rPr lang="en-US" sz="1800" b="0" strike="noStrike" spc="-1">
                <a:solidFill>
                  <a:srgbClr val="FF0000"/>
                </a:solidFill>
                <a:latin typeface="Times New Roman"/>
              </a:rPr>
              <a:t>Example: </a:t>
            </a:r>
            <a:r>
              <a:rPr lang="en-US" sz="1800" b="0" strike="noStrike" spc="-1">
                <a:solidFill>
                  <a:srgbClr val="000000"/>
                </a:solidFill>
                <a:latin typeface="Times New Roman"/>
              </a:rPr>
              <a:t>The len() function returns the length of a string</a:t>
            </a:r>
            <a:endParaRPr lang="en-US" sz="1800" b="0" strike="noStrike" spc="-1">
              <a:latin typeface="Arial"/>
            </a:endParaRPr>
          </a:p>
          <a:p>
            <a:pPr marL="888840" indent="-323640">
              <a:lnSpc>
                <a:spcPct val="100000"/>
              </a:lnSpc>
              <a:spcBef>
                <a:spcPts val="601"/>
              </a:spcBef>
            </a:pPr>
            <a:r>
              <a:rPr lang="en-US" sz="1800" b="0" strike="noStrike" spc="-1">
                <a:solidFill>
                  <a:srgbClr val="1E6A39"/>
                </a:solidFill>
                <a:latin typeface="Times New Roman"/>
              </a:rPr>
              <a:t>a = "Hello, World!"</a:t>
            </a:r>
            <a:endParaRPr lang="en-US" sz="1800" b="0" strike="noStrike" spc="-1">
              <a:latin typeface="Arial"/>
            </a:endParaRPr>
          </a:p>
          <a:p>
            <a:pPr marL="888840" indent="-323640">
              <a:lnSpc>
                <a:spcPct val="100000"/>
              </a:lnSpc>
              <a:spcBef>
                <a:spcPts val="601"/>
              </a:spcBef>
            </a:pPr>
            <a:r>
              <a:rPr lang="en-US" sz="1800" b="0" strike="noStrike" spc="-1">
                <a:solidFill>
                  <a:srgbClr val="1E6A39"/>
                </a:solidFill>
                <a:latin typeface="Times New Roman"/>
              </a:rPr>
              <a:t>print(len(a))</a:t>
            </a:r>
            <a:endParaRPr lang="en-US" sz="1800" b="0" strike="noStrike" spc="-1">
              <a:latin typeface="Arial"/>
            </a:endParaRPr>
          </a:p>
          <a:p>
            <a:pPr marL="431640" indent="-323640">
              <a:lnSpc>
                <a:spcPct val="100000"/>
              </a:lnSpc>
              <a:spcBef>
                <a:spcPts val="601"/>
              </a:spcBef>
            </a:pPr>
            <a:r>
              <a:rPr lang="en-US" sz="1800" b="0" strike="noStrike" spc="-1">
                <a:solidFill>
                  <a:srgbClr val="3465A4"/>
                </a:solidFill>
                <a:latin typeface="Times New Roman"/>
              </a:rPr>
              <a:t>Answer:13</a:t>
            </a:r>
            <a:endParaRPr lang="en-US" sz="1800" b="0" strike="noStrike" spc="-1">
              <a:latin typeface="Arial"/>
            </a:endParaRPr>
          </a:p>
          <a:p>
            <a:pPr marL="431640" indent="-323640">
              <a:lnSpc>
                <a:spcPct val="100000"/>
              </a:lnSpc>
              <a:spcBef>
                <a:spcPts val="601"/>
              </a:spcBef>
            </a:pPr>
            <a:r>
              <a:rPr lang="en-US" sz="1800" b="0" strike="noStrike" spc="-1">
                <a:solidFill>
                  <a:srgbClr val="FF0000"/>
                </a:solidFill>
                <a:latin typeface="Times New Roman"/>
              </a:rPr>
              <a:t>String Methods</a:t>
            </a:r>
            <a:endParaRPr lang="en-US" sz="1800" b="0" strike="noStrike" spc="-1">
              <a:latin typeface="Arial"/>
            </a:endParaRPr>
          </a:p>
          <a:p>
            <a:pPr marL="431640" indent="-323640">
              <a:lnSpc>
                <a:spcPct val="100000"/>
              </a:lnSpc>
              <a:spcBef>
                <a:spcPts val="601"/>
              </a:spcBef>
            </a:pPr>
            <a:r>
              <a:rPr lang="en-US" sz="1800" b="0" strike="noStrike" spc="-1">
                <a:solidFill>
                  <a:srgbClr val="000000"/>
                </a:solidFill>
                <a:latin typeface="Times New Roman"/>
              </a:rPr>
              <a:t>Python has a set of built-in methods that you can use on strings.</a:t>
            </a:r>
            <a:endParaRPr lang="en-US" sz="1800" b="0" strike="noStrike" spc="-1">
              <a:latin typeface="Arial"/>
            </a:endParaRPr>
          </a:p>
          <a:p>
            <a:pPr marL="431640" indent="-323640">
              <a:lnSpc>
                <a:spcPct val="100000"/>
              </a:lnSpc>
              <a:spcBef>
                <a:spcPts val="601"/>
              </a:spcBef>
            </a:pPr>
            <a:r>
              <a:rPr lang="en-US" sz="1800" b="0" strike="noStrike" spc="-1">
                <a:solidFill>
                  <a:srgbClr val="FF0000"/>
                </a:solidFill>
                <a:latin typeface="Times New Roman"/>
              </a:rPr>
              <a:t>Example: </a:t>
            </a:r>
            <a:r>
              <a:rPr lang="en-US" sz="1800" b="0" strike="noStrike" spc="-1">
                <a:solidFill>
                  <a:srgbClr val="000000"/>
                </a:solidFill>
                <a:latin typeface="Times New Roman"/>
              </a:rPr>
              <a:t>The strip() method removes any whitespace from the beginning or the end</a:t>
            </a:r>
            <a:endParaRPr lang="en-US" sz="1800" b="0" strike="noStrike" spc="-1">
              <a:latin typeface="Arial"/>
            </a:endParaRPr>
          </a:p>
          <a:p>
            <a:pPr marL="888840" indent="-323640">
              <a:lnSpc>
                <a:spcPct val="100000"/>
              </a:lnSpc>
              <a:spcBef>
                <a:spcPts val="601"/>
              </a:spcBef>
            </a:pPr>
            <a:r>
              <a:rPr lang="en-US" sz="1800" b="0" strike="noStrike" spc="-1">
                <a:solidFill>
                  <a:srgbClr val="127622"/>
                </a:solidFill>
                <a:latin typeface="Times New Roman"/>
              </a:rPr>
              <a:t>a = " Hello, World! "</a:t>
            </a:r>
            <a:endParaRPr lang="en-US" sz="1800" b="0" strike="noStrike" spc="-1">
              <a:latin typeface="Arial"/>
            </a:endParaRPr>
          </a:p>
          <a:p>
            <a:pPr marL="888840" indent="-323640">
              <a:lnSpc>
                <a:spcPct val="100000"/>
              </a:lnSpc>
              <a:spcBef>
                <a:spcPts val="601"/>
              </a:spcBef>
            </a:pPr>
            <a:r>
              <a:rPr lang="en-US" sz="1800" b="0" strike="noStrike" spc="-1">
                <a:solidFill>
                  <a:srgbClr val="127622"/>
                </a:solidFill>
                <a:latin typeface="Times New Roman"/>
              </a:rPr>
              <a:t>print(a.strip()) </a:t>
            </a:r>
            <a:endParaRPr lang="en-US" sz="1800" b="0" strike="noStrike" spc="-1">
              <a:latin typeface="Arial"/>
            </a:endParaRPr>
          </a:p>
          <a:p>
            <a:pPr marL="431640" indent="-323640">
              <a:lnSpc>
                <a:spcPct val="100000"/>
              </a:lnSpc>
              <a:spcBef>
                <a:spcPts val="601"/>
              </a:spcBef>
            </a:pPr>
            <a:r>
              <a:rPr lang="en-US" sz="1800" b="0" strike="noStrike" spc="-1">
                <a:solidFill>
                  <a:srgbClr val="0070C0"/>
                </a:solidFill>
                <a:latin typeface="Times New Roman"/>
              </a:rPr>
              <a:t>Answer: "Hello, World!"</a:t>
            </a:r>
            <a:endParaRPr lang="en-US" sz="1800" b="0" strike="noStrike" spc="-1">
              <a:latin typeface="Arial"/>
            </a:endParaRPr>
          </a:p>
          <a:p>
            <a:pPr marL="431640" indent="-323640">
              <a:lnSpc>
                <a:spcPct val="100000"/>
              </a:lnSpc>
              <a:spcBef>
                <a:spcPts val="1426"/>
              </a:spcBef>
            </a:pPr>
            <a:endParaRPr lang="en-US" sz="1800" b="0" strike="noStrike" spc="-1">
              <a:latin typeface="Arial"/>
            </a:endParaRPr>
          </a:p>
          <a:p>
            <a:pPr marL="431640" indent="-323640">
              <a:lnSpc>
                <a:spcPct val="100000"/>
              </a:lnSpc>
              <a:spcBef>
                <a:spcPts val="1426"/>
              </a:spcBef>
            </a:pPr>
            <a:endParaRPr lang="en-US" sz="1800" b="0" strike="noStrike" spc="-1">
              <a:latin typeface="Arial"/>
            </a:endParaRPr>
          </a:p>
          <a:p>
            <a:pPr marL="431640" indent="-323640">
              <a:lnSpc>
                <a:spcPct val="100000"/>
              </a:lnSpc>
              <a:spcBef>
                <a:spcPts val="1426"/>
              </a:spcBef>
            </a:pPr>
            <a:endParaRPr lang="en-US" sz="1800" b="0" strike="noStrike" spc="-1">
              <a:latin typeface="Arial"/>
            </a:endParaRPr>
          </a:p>
        </p:txBody>
      </p:sp>
    </p:spTree>
  </p:cSld>
  <p:clrMapOvr>
    <a:masterClrMapping/>
  </p:clrMapOvr>
  <mc:AlternateContent xmlns:mc="http://schemas.openxmlformats.org/markup-compatibility/2006">
    <mc:Choice xmlns:p15="http://schemas.microsoft.com/office/powerpoint/2012/main" xmlns:p14="http://schemas.microsoft.com/office/powerpoint/2010/main" xmlns="" Requires="p14">
      <p:transition spd="slow" p14:dur="2000"/>
    </mc:Choice>
    <mc:Fallback>
      <p:transition spd="slow"/>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 name="CustomShape 1"/>
          <p:cNvSpPr/>
          <p:nvPr/>
        </p:nvSpPr>
        <p:spPr>
          <a:xfrm>
            <a:off x="380880" y="438120"/>
            <a:ext cx="8152920" cy="3657240"/>
          </a:xfrm>
          <a:prstGeom prst="rect">
            <a:avLst/>
          </a:prstGeom>
          <a:noFill/>
          <a:ln>
            <a:noFill/>
          </a:ln>
        </p:spPr>
        <p:style>
          <a:lnRef idx="0">
            <a:scrgbClr r="0" g="0" b="0"/>
          </a:lnRef>
          <a:fillRef idx="0">
            <a:scrgbClr r="0" g="0" b="0"/>
          </a:fillRef>
          <a:effectRef idx="0">
            <a:scrgbClr r="0" g="0" b="0"/>
          </a:effectRef>
          <a:fontRef idx="minor"/>
        </p:style>
      </p:sp>
      <p:sp>
        <p:nvSpPr>
          <p:cNvPr id="307" name="CustomShape 2"/>
          <p:cNvSpPr/>
          <p:nvPr/>
        </p:nvSpPr>
        <p:spPr>
          <a:xfrm>
            <a:off x="380880" y="209520"/>
            <a:ext cx="8305560" cy="4370040"/>
          </a:xfrm>
          <a:prstGeom prst="rect">
            <a:avLst/>
          </a:prstGeom>
          <a:noFill/>
          <a:ln>
            <a:noFill/>
          </a:ln>
        </p:spPr>
        <p:style>
          <a:lnRef idx="0">
            <a:scrgbClr r="0" g="0" b="0"/>
          </a:lnRef>
          <a:fillRef idx="0">
            <a:scrgbClr r="0" g="0" b="0"/>
          </a:fillRef>
          <a:effectRef idx="0">
            <a:scrgbClr r="0" g="0" b="0"/>
          </a:effectRef>
          <a:fontRef idx="minor"/>
        </p:style>
        <p:txBody>
          <a:bodyPr lIns="90000" tIns="28440" rIns="90000" bIns="45000">
            <a:noAutofit/>
          </a:bodyPr>
          <a:lstStyle/>
          <a:p>
            <a:pPr marL="431640" indent="-323640">
              <a:lnSpc>
                <a:spcPct val="100000"/>
              </a:lnSpc>
              <a:spcBef>
                <a:spcPts val="601"/>
              </a:spcBef>
            </a:pPr>
            <a:r>
              <a:rPr lang="en-US" sz="1800" b="0" strike="noStrike" spc="-1">
                <a:solidFill>
                  <a:srgbClr val="FF0000"/>
                </a:solidFill>
                <a:latin typeface="Times New Roman"/>
              </a:rPr>
              <a:t>Example: </a:t>
            </a:r>
            <a:r>
              <a:rPr lang="en-US" sz="1800" b="0" strike="noStrike" spc="-1">
                <a:solidFill>
                  <a:srgbClr val="111111"/>
                </a:solidFill>
                <a:latin typeface="Times New Roman"/>
              </a:rPr>
              <a:t>The </a:t>
            </a:r>
            <a:r>
              <a:rPr lang="en-US" sz="1800" b="0" strike="noStrike" spc="-1">
                <a:solidFill>
                  <a:srgbClr val="FF0000"/>
                </a:solidFill>
                <a:latin typeface="Times New Roman"/>
              </a:rPr>
              <a:t>lower() </a:t>
            </a:r>
            <a:r>
              <a:rPr lang="en-US" sz="1800" b="0" strike="noStrike" spc="-1">
                <a:solidFill>
                  <a:srgbClr val="111111"/>
                </a:solidFill>
                <a:latin typeface="Times New Roman"/>
              </a:rPr>
              <a:t>method returns the string in lower case</a:t>
            </a:r>
            <a:endParaRPr lang="en-US" sz="1800" b="0" strike="noStrike" spc="-1">
              <a:latin typeface="Arial"/>
            </a:endParaRPr>
          </a:p>
          <a:p>
            <a:pPr marL="888840" indent="-323640">
              <a:lnSpc>
                <a:spcPct val="100000"/>
              </a:lnSpc>
              <a:spcBef>
                <a:spcPts val="601"/>
              </a:spcBef>
            </a:pPr>
            <a:r>
              <a:rPr lang="en-US" sz="1800" b="0" strike="noStrike" spc="-1">
                <a:solidFill>
                  <a:srgbClr val="127622"/>
                </a:solidFill>
                <a:latin typeface="Times New Roman"/>
              </a:rPr>
              <a:t>a = "Hello, World!"</a:t>
            </a:r>
            <a:endParaRPr lang="en-US" sz="1800" b="0" strike="noStrike" spc="-1">
              <a:latin typeface="Arial"/>
            </a:endParaRPr>
          </a:p>
          <a:p>
            <a:pPr marL="888840" indent="-323640">
              <a:lnSpc>
                <a:spcPct val="100000"/>
              </a:lnSpc>
              <a:spcBef>
                <a:spcPts val="601"/>
              </a:spcBef>
            </a:pPr>
            <a:r>
              <a:rPr lang="en-US" sz="1800" b="0" strike="noStrike" spc="-1">
                <a:solidFill>
                  <a:srgbClr val="127622"/>
                </a:solidFill>
                <a:latin typeface="Times New Roman"/>
              </a:rPr>
              <a:t>print(a.lower()) </a:t>
            </a:r>
            <a:r>
              <a:rPr lang="en-US" sz="1800" b="0" strike="noStrike" spc="-1">
                <a:solidFill>
                  <a:srgbClr val="3465A4"/>
                </a:solidFill>
                <a:latin typeface="Times New Roman"/>
              </a:rPr>
              <a:t># returns ['hello, world!']</a:t>
            </a:r>
            <a:endParaRPr lang="en-US" sz="1800" b="0" strike="noStrike" spc="-1">
              <a:latin typeface="Arial"/>
            </a:endParaRPr>
          </a:p>
          <a:p>
            <a:pPr marL="431640" indent="-323640">
              <a:lnSpc>
                <a:spcPct val="100000"/>
              </a:lnSpc>
              <a:spcBef>
                <a:spcPts val="601"/>
              </a:spcBef>
            </a:pPr>
            <a:r>
              <a:rPr lang="en-US" sz="1800" b="0" strike="noStrike" spc="-1">
                <a:solidFill>
                  <a:srgbClr val="FF0000"/>
                </a:solidFill>
                <a:latin typeface="Times New Roman"/>
              </a:rPr>
              <a:t>Example: </a:t>
            </a:r>
            <a:r>
              <a:rPr lang="en-US" sz="1800" b="0" strike="noStrike" spc="-1">
                <a:solidFill>
                  <a:srgbClr val="000000"/>
                </a:solidFill>
                <a:latin typeface="Times New Roman"/>
              </a:rPr>
              <a:t>The</a:t>
            </a:r>
            <a:r>
              <a:rPr lang="en-US" sz="1800" b="0" strike="noStrike" spc="-1">
                <a:solidFill>
                  <a:srgbClr val="780373"/>
                </a:solidFill>
                <a:latin typeface="Times New Roman"/>
              </a:rPr>
              <a:t> </a:t>
            </a:r>
            <a:r>
              <a:rPr lang="en-US" sz="1800" b="0" strike="noStrike" spc="-1">
                <a:solidFill>
                  <a:srgbClr val="FF0000"/>
                </a:solidFill>
                <a:latin typeface="Times New Roman"/>
              </a:rPr>
              <a:t>upper() </a:t>
            </a:r>
            <a:r>
              <a:rPr lang="en-US" sz="1800" b="0" strike="noStrike" spc="-1">
                <a:solidFill>
                  <a:srgbClr val="000000"/>
                </a:solidFill>
                <a:latin typeface="Times New Roman"/>
              </a:rPr>
              <a:t>method returns the string in upper case</a:t>
            </a:r>
            <a:endParaRPr lang="en-US" sz="1800" b="0" strike="noStrike" spc="-1">
              <a:latin typeface="Arial"/>
            </a:endParaRPr>
          </a:p>
          <a:p>
            <a:pPr marL="888840" indent="-323640">
              <a:lnSpc>
                <a:spcPct val="100000"/>
              </a:lnSpc>
              <a:spcBef>
                <a:spcPts val="601"/>
              </a:spcBef>
            </a:pPr>
            <a:r>
              <a:rPr lang="en-US" sz="1800" b="0" strike="noStrike" spc="-1">
                <a:solidFill>
                  <a:srgbClr val="127622"/>
                </a:solidFill>
                <a:latin typeface="Times New Roman"/>
              </a:rPr>
              <a:t>a = "Hello, World!"</a:t>
            </a:r>
            <a:endParaRPr lang="en-US" sz="1800" b="0" strike="noStrike" spc="-1">
              <a:latin typeface="Arial"/>
            </a:endParaRPr>
          </a:p>
          <a:p>
            <a:pPr marL="888840" indent="-323640">
              <a:lnSpc>
                <a:spcPct val="100000"/>
              </a:lnSpc>
              <a:spcBef>
                <a:spcPts val="601"/>
              </a:spcBef>
            </a:pPr>
            <a:r>
              <a:rPr lang="en-US" sz="1800" b="0" strike="noStrike" spc="-1">
                <a:solidFill>
                  <a:srgbClr val="127622"/>
                </a:solidFill>
                <a:latin typeface="Times New Roman"/>
              </a:rPr>
              <a:t>print(a.upper()) </a:t>
            </a:r>
            <a:r>
              <a:rPr lang="en-US" sz="1800" b="0" strike="noStrike" spc="-1">
                <a:solidFill>
                  <a:srgbClr val="3465A4"/>
                </a:solidFill>
                <a:latin typeface="Times New Roman"/>
              </a:rPr>
              <a:t># returns ['HELLO, WORLD!’]</a:t>
            </a:r>
            <a:endParaRPr lang="en-US" sz="1800" b="0" strike="noStrike" spc="-1">
              <a:latin typeface="Arial"/>
            </a:endParaRPr>
          </a:p>
          <a:p>
            <a:pPr marL="431640" indent="-323640">
              <a:lnSpc>
                <a:spcPct val="100000"/>
              </a:lnSpc>
              <a:spcBef>
                <a:spcPts val="601"/>
              </a:spcBef>
            </a:pPr>
            <a:r>
              <a:rPr lang="en-US" sz="1800" b="0" strike="noStrike" spc="-1">
                <a:solidFill>
                  <a:srgbClr val="FF0000"/>
                </a:solidFill>
                <a:latin typeface="Times New Roman"/>
              </a:rPr>
              <a:t>Example: </a:t>
            </a:r>
            <a:r>
              <a:rPr lang="en-US" sz="1800" b="0" strike="noStrike" spc="-1">
                <a:solidFill>
                  <a:srgbClr val="111111"/>
                </a:solidFill>
                <a:latin typeface="Times New Roman"/>
              </a:rPr>
              <a:t>The</a:t>
            </a:r>
            <a:r>
              <a:rPr lang="en-US" sz="1800" b="0" strike="noStrike" spc="-1">
                <a:solidFill>
                  <a:srgbClr val="780373"/>
                </a:solidFill>
                <a:latin typeface="Times New Roman"/>
              </a:rPr>
              <a:t> </a:t>
            </a:r>
            <a:r>
              <a:rPr lang="en-US" sz="1800" b="0" strike="noStrike" spc="-1">
                <a:solidFill>
                  <a:srgbClr val="FF0000"/>
                </a:solidFill>
                <a:latin typeface="Times New Roman"/>
              </a:rPr>
              <a:t>replace() </a:t>
            </a:r>
            <a:r>
              <a:rPr lang="en-US" sz="1800" b="0" strike="noStrike" spc="-1">
                <a:solidFill>
                  <a:srgbClr val="111111"/>
                </a:solidFill>
                <a:latin typeface="Times New Roman"/>
              </a:rPr>
              <a:t>method replaces a string with another string</a:t>
            </a:r>
            <a:endParaRPr lang="en-US" sz="1800" b="0" strike="noStrike" spc="-1">
              <a:latin typeface="Arial"/>
            </a:endParaRPr>
          </a:p>
          <a:p>
            <a:pPr marL="888840" indent="-323640">
              <a:lnSpc>
                <a:spcPct val="100000"/>
              </a:lnSpc>
              <a:spcBef>
                <a:spcPts val="601"/>
              </a:spcBef>
            </a:pPr>
            <a:r>
              <a:rPr lang="en-US" sz="1800" b="0" strike="noStrike" spc="-1">
                <a:solidFill>
                  <a:srgbClr val="127622"/>
                </a:solidFill>
                <a:latin typeface="Times New Roman"/>
              </a:rPr>
              <a:t>a = "Hello, World!"</a:t>
            </a:r>
            <a:endParaRPr lang="en-US" sz="1800" b="0" strike="noStrike" spc="-1">
              <a:latin typeface="Arial"/>
            </a:endParaRPr>
          </a:p>
          <a:p>
            <a:pPr marL="888840" indent="-323640">
              <a:lnSpc>
                <a:spcPct val="100000"/>
              </a:lnSpc>
              <a:spcBef>
                <a:spcPts val="601"/>
              </a:spcBef>
            </a:pPr>
            <a:r>
              <a:rPr lang="en-US" sz="1800" b="0" strike="noStrike" spc="-1">
                <a:solidFill>
                  <a:srgbClr val="127622"/>
                </a:solidFill>
                <a:latin typeface="Times New Roman"/>
              </a:rPr>
              <a:t>print(a.replace("H", "J")) </a:t>
            </a:r>
            <a:r>
              <a:rPr lang="en-US" sz="1800" b="0" strike="noStrike" spc="-1">
                <a:solidFill>
                  <a:srgbClr val="3465A4"/>
                </a:solidFill>
                <a:latin typeface="Times New Roman"/>
              </a:rPr>
              <a:t># returns ['Jello, World!']</a:t>
            </a:r>
            <a:endParaRPr lang="en-US" sz="1800" b="0" strike="noStrike" spc="-1">
              <a:latin typeface="Arial"/>
            </a:endParaRPr>
          </a:p>
          <a:p>
            <a:pPr marL="431640" indent="-323640">
              <a:lnSpc>
                <a:spcPct val="100000"/>
              </a:lnSpc>
              <a:spcBef>
                <a:spcPts val="601"/>
              </a:spcBef>
            </a:pPr>
            <a:r>
              <a:rPr lang="en-US" sz="1800" b="0" strike="noStrike" spc="-1">
                <a:solidFill>
                  <a:srgbClr val="FF0000"/>
                </a:solidFill>
                <a:latin typeface="Times New Roman"/>
              </a:rPr>
              <a:t>Example: </a:t>
            </a:r>
            <a:r>
              <a:rPr lang="en-US" sz="1800" b="0" strike="noStrike" spc="-1">
                <a:solidFill>
                  <a:srgbClr val="111111"/>
                </a:solidFill>
                <a:latin typeface="Times New Roman"/>
              </a:rPr>
              <a:t>The </a:t>
            </a:r>
            <a:r>
              <a:rPr lang="en-US" sz="1800" b="0" strike="noStrike" spc="-1">
                <a:solidFill>
                  <a:srgbClr val="FF0000"/>
                </a:solidFill>
                <a:latin typeface="Times New Roman"/>
              </a:rPr>
              <a:t>split() </a:t>
            </a:r>
            <a:r>
              <a:rPr lang="en-US" sz="1800" b="0" strike="noStrike" spc="-1">
                <a:solidFill>
                  <a:srgbClr val="111111"/>
                </a:solidFill>
                <a:latin typeface="Times New Roman"/>
              </a:rPr>
              <a:t>method splits the string into substrings if it finds instances of the separator</a:t>
            </a:r>
            <a:endParaRPr lang="en-US" sz="1800" b="0" strike="noStrike" spc="-1">
              <a:latin typeface="Arial"/>
            </a:endParaRPr>
          </a:p>
          <a:p>
            <a:pPr marL="888840" indent="-323640">
              <a:lnSpc>
                <a:spcPct val="100000"/>
              </a:lnSpc>
              <a:spcBef>
                <a:spcPts val="601"/>
              </a:spcBef>
            </a:pPr>
            <a:r>
              <a:rPr lang="en-US" sz="1800" b="0" strike="noStrike" spc="-1">
                <a:solidFill>
                  <a:srgbClr val="127622"/>
                </a:solidFill>
                <a:latin typeface="Times New Roman"/>
              </a:rPr>
              <a:t>a = "Hello, World!"</a:t>
            </a:r>
            <a:endParaRPr lang="en-US" sz="1800" b="0" strike="noStrike" spc="-1">
              <a:latin typeface="Arial"/>
            </a:endParaRPr>
          </a:p>
          <a:p>
            <a:pPr marL="888840" indent="-323640">
              <a:lnSpc>
                <a:spcPct val="100000"/>
              </a:lnSpc>
              <a:spcBef>
                <a:spcPts val="601"/>
              </a:spcBef>
            </a:pPr>
            <a:r>
              <a:rPr lang="en-US" sz="1800" b="0" strike="noStrike" spc="-1">
                <a:solidFill>
                  <a:srgbClr val="127622"/>
                </a:solidFill>
                <a:latin typeface="Times New Roman"/>
              </a:rPr>
              <a:t>print(a.split(","))  </a:t>
            </a:r>
            <a:r>
              <a:rPr lang="en-US" sz="1800" b="0" strike="noStrike" spc="-1">
                <a:solidFill>
                  <a:srgbClr val="3465A4"/>
                </a:solidFill>
                <a:latin typeface="Times New Roman"/>
              </a:rPr>
              <a:t># returns ['Hello', ' World!']</a:t>
            </a:r>
            <a:endParaRPr lang="en-US" sz="1800" b="0" strike="noStrike" spc="-1">
              <a:latin typeface="Arial"/>
            </a:endParaRPr>
          </a:p>
          <a:p>
            <a:pPr marL="431640" indent="-323640">
              <a:lnSpc>
                <a:spcPct val="100000"/>
              </a:lnSpc>
              <a:spcBef>
                <a:spcPts val="1426"/>
              </a:spcBef>
            </a:pPr>
            <a:endParaRPr lang="en-US" sz="1800" b="0" strike="noStrike" spc="-1">
              <a:latin typeface="Arial"/>
            </a:endParaRPr>
          </a:p>
          <a:p>
            <a:pPr marL="431640" indent="-323640">
              <a:lnSpc>
                <a:spcPct val="100000"/>
              </a:lnSpc>
              <a:spcBef>
                <a:spcPts val="1426"/>
              </a:spcBef>
            </a:pPr>
            <a:endParaRPr lang="en-US" sz="1800" b="0" strike="noStrike" spc="-1">
              <a:latin typeface="Arial"/>
            </a:endParaRPr>
          </a:p>
          <a:p>
            <a:pPr marL="431640" indent="-323640">
              <a:lnSpc>
                <a:spcPct val="100000"/>
              </a:lnSpc>
              <a:spcBef>
                <a:spcPts val="1426"/>
              </a:spcBef>
            </a:pPr>
            <a:endParaRPr lang="en-US" sz="1800" b="0" strike="noStrike" spc="-1">
              <a:latin typeface="Arial"/>
            </a:endParaRPr>
          </a:p>
          <a:p>
            <a:pPr marL="431640" indent="-323640">
              <a:lnSpc>
                <a:spcPct val="100000"/>
              </a:lnSpc>
              <a:spcBef>
                <a:spcPts val="1426"/>
              </a:spcBef>
            </a:pPr>
            <a:endParaRPr lang="en-US" sz="1800" b="0" strike="noStrike" spc="-1">
              <a:latin typeface="Arial"/>
            </a:endParaRPr>
          </a:p>
        </p:txBody>
      </p:sp>
    </p:spTree>
  </p:cSld>
  <p:clrMapOvr>
    <a:masterClrMapping/>
  </p:clrMapOvr>
  <mc:AlternateContent xmlns:mc="http://schemas.openxmlformats.org/markup-compatibility/2006">
    <mc:Choice xmlns:p15="http://schemas.microsoft.com/office/powerpoint/2012/main" xmlns:p14="http://schemas.microsoft.com/office/powerpoint/2010/main" xmlns="" Requires="p14">
      <p:transition spd="slow" p14:dur="2000"/>
    </mc:Choice>
    <mc:Fallback>
      <p:transition spd="slow"/>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 name="CustomShape 1"/>
          <p:cNvSpPr/>
          <p:nvPr/>
        </p:nvSpPr>
        <p:spPr>
          <a:xfrm>
            <a:off x="380880" y="438120"/>
            <a:ext cx="8152920" cy="3657240"/>
          </a:xfrm>
          <a:prstGeom prst="rect">
            <a:avLst/>
          </a:prstGeom>
          <a:noFill/>
          <a:ln>
            <a:noFill/>
          </a:ln>
        </p:spPr>
        <p:style>
          <a:lnRef idx="0">
            <a:scrgbClr r="0" g="0" b="0"/>
          </a:lnRef>
          <a:fillRef idx="0">
            <a:scrgbClr r="0" g="0" b="0"/>
          </a:fillRef>
          <a:effectRef idx="0">
            <a:scrgbClr r="0" g="0" b="0"/>
          </a:effectRef>
          <a:fontRef idx="minor"/>
        </p:style>
      </p:sp>
      <p:sp>
        <p:nvSpPr>
          <p:cNvPr id="309" name="CustomShape 2"/>
          <p:cNvSpPr/>
          <p:nvPr/>
        </p:nvSpPr>
        <p:spPr>
          <a:xfrm>
            <a:off x="380880" y="655920"/>
            <a:ext cx="8381520" cy="3794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431640" indent="-323640">
              <a:lnSpc>
                <a:spcPct val="100000"/>
              </a:lnSpc>
              <a:spcBef>
                <a:spcPts val="601"/>
              </a:spcBef>
            </a:pPr>
            <a:r>
              <a:rPr lang="en-US" sz="1800" b="0" strike="noStrike" spc="-1">
                <a:solidFill>
                  <a:srgbClr val="FF0000"/>
                </a:solidFill>
                <a:latin typeface="Times New Roman"/>
              </a:rPr>
              <a:t>Check String</a:t>
            </a:r>
            <a:endParaRPr lang="en-US" sz="1800" b="0" strike="noStrike" spc="-1">
              <a:latin typeface="Arial"/>
            </a:endParaRPr>
          </a:p>
          <a:p>
            <a:pPr marL="431640" indent="-323640" algn="just">
              <a:lnSpc>
                <a:spcPct val="100000"/>
              </a:lnSpc>
              <a:spcBef>
                <a:spcPts val="601"/>
              </a:spcBef>
            </a:pPr>
            <a:r>
              <a:rPr lang="en-US" sz="1800" b="0" strike="noStrike" spc="-1">
                <a:solidFill>
                  <a:srgbClr val="111111"/>
                </a:solidFill>
                <a:latin typeface="Times New Roman"/>
              </a:rPr>
              <a:t>	To check if a certain phrase or character is present in a string, we can use the keywords </a:t>
            </a:r>
            <a:r>
              <a:rPr lang="en-US" sz="1800" b="0" strike="noStrike" spc="-1">
                <a:solidFill>
                  <a:srgbClr val="FF0000"/>
                </a:solidFill>
                <a:latin typeface="Times New Roman"/>
              </a:rPr>
              <a:t>in</a:t>
            </a:r>
            <a:r>
              <a:rPr lang="en-US" sz="1800" b="0" strike="noStrike" spc="-1">
                <a:solidFill>
                  <a:srgbClr val="111111"/>
                </a:solidFill>
                <a:latin typeface="Times New Roman"/>
              </a:rPr>
              <a:t> or </a:t>
            </a:r>
            <a:r>
              <a:rPr lang="en-US" sz="1800" b="0" strike="noStrike" spc="-1">
                <a:solidFill>
                  <a:srgbClr val="FF0000"/>
                </a:solidFill>
                <a:latin typeface="Times New Roman"/>
              </a:rPr>
              <a:t>not in</a:t>
            </a:r>
            <a:r>
              <a:rPr lang="en-US" sz="1800" b="0" strike="noStrike" spc="-1">
                <a:solidFill>
                  <a:srgbClr val="111111"/>
                </a:solidFill>
                <a:latin typeface="Times New Roman"/>
              </a:rPr>
              <a:t>.</a:t>
            </a:r>
            <a:endParaRPr lang="en-US" sz="1800" b="0" strike="noStrike" spc="-1">
              <a:latin typeface="Arial"/>
            </a:endParaRPr>
          </a:p>
          <a:p>
            <a:pPr marL="431640" indent="-323640">
              <a:lnSpc>
                <a:spcPct val="100000"/>
              </a:lnSpc>
              <a:spcBef>
                <a:spcPts val="601"/>
              </a:spcBef>
            </a:pPr>
            <a:r>
              <a:rPr lang="en-US" sz="1800" b="0" strike="noStrike" spc="-1">
                <a:solidFill>
                  <a:srgbClr val="FF0000"/>
                </a:solidFill>
                <a:latin typeface="Times New Roman"/>
              </a:rPr>
              <a:t>Example:1:</a:t>
            </a:r>
            <a:r>
              <a:rPr lang="en-US" sz="1800" b="0" strike="noStrike" spc="-1">
                <a:solidFill>
                  <a:srgbClr val="111111"/>
                </a:solidFill>
                <a:latin typeface="Times New Roman"/>
              </a:rPr>
              <a:t>Check if the phrase "ain" is present in the following text</a:t>
            </a:r>
            <a:endParaRPr lang="en-US" sz="1800" b="0" strike="noStrike" spc="-1">
              <a:latin typeface="Arial"/>
            </a:endParaRPr>
          </a:p>
          <a:p>
            <a:pPr marL="888840" indent="-323640">
              <a:lnSpc>
                <a:spcPct val="100000"/>
              </a:lnSpc>
              <a:spcBef>
                <a:spcPts val="601"/>
              </a:spcBef>
            </a:pPr>
            <a:r>
              <a:rPr lang="en-US" sz="1800" b="0" strike="noStrike" spc="-1">
                <a:solidFill>
                  <a:srgbClr val="127622"/>
                </a:solidFill>
                <a:latin typeface="Times New Roman"/>
              </a:rPr>
              <a:t>txt = "The rain in Spain stays mainly in the plain"</a:t>
            </a:r>
            <a:endParaRPr lang="en-US" sz="1800" b="0" strike="noStrike" spc="-1">
              <a:latin typeface="Arial"/>
            </a:endParaRPr>
          </a:p>
          <a:p>
            <a:pPr marL="888840" indent="-323640">
              <a:lnSpc>
                <a:spcPct val="100000"/>
              </a:lnSpc>
              <a:spcBef>
                <a:spcPts val="601"/>
              </a:spcBef>
            </a:pPr>
            <a:r>
              <a:rPr lang="en-US" sz="1800" b="0" strike="noStrike" spc="-1">
                <a:solidFill>
                  <a:srgbClr val="127622"/>
                </a:solidFill>
                <a:latin typeface="Times New Roman"/>
              </a:rPr>
              <a:t>x = "ain" </a:t>
            </a:r>
            <a:r>
              <a:rPr lang="en-US" sz="1800" b="0" strike="noStrike" spc="-1">
                <a:solidFill>
                  <a:srgbClr val="FF0000"/>
                </a:solidFill>
                <a:latin typeface="Times New Roman"/>
              </a:rPr>
              <a:t>in</a:t>
            </a:r>
            <a:r>
              <a:rPr lang="en-US" sz="1800" b="0" strike="noStrike" spc="-1">
                <a:solidFill>
                  <a:srgbClr val="127622"/>
                </a:solidFill>
                <a:latin typeface="Times New Roman"/>
              </a:rPr>
              <a:t> txt</a:t>
            </a:r>
            <a:endParaRPr lang="en-US" sz="1800" b="0" strike="noStrike" spc="-1">
              <a:latin typeface="Arial"/>
            </a:endParaRPr>
          </a:p>
          <a:p>
            <a:pPr marL="888840" indent="-323640">
              <a:lnSpc>
                <a:spcPct val="100000"/>
              </a:lnSpc>
              <a:spcBef>
                <a:spcPts val="601"/>
              </a:spcBef>
            </a:pPr>
            <a:r>
              <a:rPr lang="en-US" sz="1800" b="0" strike="noStrike" spc="-1">
                <a:solidFill>
                  <a:srgbClr val="127622"/>
                </a:solidFill>
                <a:latin typeface="Times New Roman"/>
              </a:rPr>
              <a:t>print(x) </a:t>
            </a:r>
            <a:r>
              <a:rPr lang="en-US" sz="1800" b="0" strike="noStrike" spc="-1">
                <a:solidFill>
                  <a:srgbClr val="3465A4"/>
                </a:solidFill>
                <a:latin typeface="Times New Roman"/>
              </a:rPr>
              <a:t># returns True</a:t>
            </a:r>
            <a:endParaRPr lang="en-US" sz="1800" b="0" strike="noStrike" spc="-1">
              <a:latin typeface="Arial"/>
            </a:endParaRPr>
          </a:p>
          <a:p>
            <a:pPr marL="431640" indent="-323640">
              <a:lnSpc>
                <a:spcPct val="100000"/>
              </a:lnSpc>
              <a:spcBef>
                <a:spcPts val="601"/>
              </a:spcBef>
            </a:pPr>
            <a:r>
              <a:rPr lang="en-US" sz="1800" b="0" strike="noStrike" spc="-1">
                <a:solidFill>
                  <a:srgbClr val="FF0000"/>
                </a:solidFill>
                <a:latin typeface="Times New Roman"/>
              </a:rPr>
              <a:t>Example:2:</a:t>
            </a:r>
            <a:r>
              <a:rPr lang="en-US" sz="1800" b="0" strike="noStrike" spc="-1">
                <a:solidFill>
                  <a:srgbClr val="111111"/>
                </a:solidFill>
                <a:latin typeface="Times New Roman"/>
              </a:rPr>
              <a:t>Check if the phrase "ain" is NOT present in the following text</a:t>
            </a:r>
            <a:endParaRPr lang="en-US" sz="1800" b="0" strike="noStrike" spc="-1">
              <a:latin typeface="Arial"/>
            </a:endParaRPr>
          </a:p>
          <a:p>
            <a:pPr marL="888840" indent="-323640">
              <a:lnSpc>
                <a:spcPct val="100000"/>
              </a:lnSpc>
              <a:spcBef>
                <a:spcPts val="601"/>
              </a:spcBef>
            </a:pPr>
            <a:r>
              <a:rPr lang="en-US" sz="1800" b="0" strike="noStrike" spc="-1">
                <a:solidFill>
                  <a:srgbClr val="127622"/>
                </a:solidFill>
                <a:latin typeface="Times New Roman"/>
              </a:rPr>
              <a:t>txt = "The rain in Spain stays mainly in the plain"</a:t>
            </a:r>
            <a:endParaRPr lang="en-US" sz="1800" b="0" strike="noStrike" spc="-1">
              <a:latin typeface="Arial"/>
            </a:endParaRPr>
          </a:p>
          <a:p>
            <a:pPr marL="888840" indent="-323640">
              <a:lnSpc>
                <a:spcPct val="100000"/>
              </a:lnSpc>
              <a:spcBef>
                <a:spcPts val="601"/>
              </a:spcBef>
            </a:pPr>
            <a:r>
              <a:rPr lang="en-US" sz="1800" b="0" strike="noStrike" spc="-1">
                <a:solidFill>
                  <a:srgbClr val="127622"/>
                </a:solidFill>
                <a:latin typeface="Times New Roman"/>
              </a:rPr>
              <a:t>x = "ain" </a:t>
            </a:r>
            <a:r>
              <a:rPr lang="en-US" sz="1800" b="0" strike="noStrike" spc="-1">
                <a:solidFill>
                  <a:srgbClr val="FF0000"/>
                </a:solidFill>
                <a:latin typeface="Times New Roman"/>
              </a:rPr>
              <a:t>not in </a:t>
            </a:r>
            <a:r>
              <a:rPr lang="en-US" sz="1800" b="0" strike="noStrike" spc="-1">
                <a:solidFill>
                  <a:srgbClr val="127622"/>
                </a:solidFill>
                <a:latin typeface="Times New Roman"/>
              </a:rPr>
              <a:t>txt</a:t>
            </a:r>
            <a:endParaRPr lang="en-US" sz="1800" b="0" strike="noStrike" spc="-1">
              <a:latin typeface="Arial"/>
            </a:endParaRPr>
          </a:p>
          <a:p>
            <a:pPr marL="565200" indent="-323640">
              <a:lnSpc>
                <a:spcPct val="100000"/>
              </a:lnSpc>
              <a:spcBef>
                <a:spcPts val="601"/>
              </a:spcBef>
            </a:pPr>
            <a:r>
              <a:rPr lang="en-US" sz="1800" b="0" strike="noStrike" spc="-1">
                <a:solidFill>
                  <a:srgbClr val="127622"/>
                </a:solidFill>
                <a:latin typeface="Times New Roman"/>
              </a:rPr>
              <a:t>print(x) </a:t>
            </a:r>
            <a:r>
              <a:rPr lang="en-US" sz="1800" b="0" strike="noStrike" spc="-1">
                <a:solidFill>
                  <a:srgbClr val="3465A4"/>
                </a:solidFill>
                <a:latin typeface="Times New Roman"/>
              </a:rPr>
              <a:t># returns False</a:t>
            </a:r>
            <a:endParaRPr lang="en-US" sz="1800" b="0" strike="noStrike" spc="-1">
              <a:latin typeface="Arial"/>
            </a:endParaRPr>
          </a:p>
        </p:txBody>
      </p:sp>
    </p:spTree>
  </p:cSld>
  <p:clrMapOvr>
    <a:masterClrMapping/>
  </p:clrMapOvr>
  <mc:AlternateContent xmlns:mc="http://schemas.openxmlformats.org/markup-compatibility/2006">
    <mc:Choice xmlns:p15="http://schemas.microsoft.com/office/powerpoint/2012/main" xmlns:p14="http://schemas.microsoft.com/office/powerpoint/2010/main" xmlns="" Requires="p14">
      <p:transition spd="slow" p14:dur="2000"/>
    </mc:Choice>
    <mc:Fallback>
      <p:transition spd="slow"/>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0" name="CustomShape 1"/>
          <p:cNvSpPr/>
          <p:nvPr/>
        </p:nvSpPr>
        <p:spPr>
          <a:xfrm>
            <a:off x="800280" y="361800"/>
            <a:ext cx="7543440" cy="42217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431640" indent="-323640">
              <a:lnSpc>
                <a:spcPct val="100000"/>
              </a:lnSpc>
              <a:spcBef>
                <a:spcPts val="601"/>
              </a:spcBef>
            </a:pPr>
            <a:r>
              <a:rPr lang="en-US" sz="1800" b="0" strike="noStrike" spc="-1">
                <a:solidFill>
                  <a:srgbClr val="FF0000"/>
                </a:solidFill>
                <a:latin typeface="Times New Roman"/>
              </a:rPr>
              <a:t>String Concatenation</a:t>
            </a:r>
            <a:endParaRPr lang="en-US" sz="1800" b="0" strike="noStrike" spc="-1">
              <a:latin typeface="Arial"/>
            </a:endParaRPr>
          </a:p>
          <a:p>
            <a:pPr marL="431640" indent="-323640">
              <a:lnSpc>
                <a:spcPct val="100000"/>
              </a:lnSpc>
              <a:spcBef>
                <a:spcPts val="601"/>
              </a:spcBef>
            </a:pPr>
            <a:r>
              <a:rPr lang="en-US" sz="1800" b="0" strike="noStrike" spc="-1">
                <a:solidFill>
                  <a:srgbClr val="111111"/>
                </a:solidFill>
                <a:latin typeface="Times New Roman"/>
              </a:rPr>
              <a:t>To concatenate, or combine, two strings you can use the + operator.</a:t>
            </a:r>
            <a:endParaRPr lang="en-US" sz="1800" b="0" strike="noStrike" spc="-1">
              <a:latin typeface="Arial"/>
            </a:endParaRPr>
          </a:p>
          <a:p>
            <a:pPr marL="431640" indent="-323640">
              <a:lnSpc>
                <a:spcPct val="100000"/>
              </a:lnSpc>
              <a:spcBef>
                <a:spcPts val="601"/>
              </a:spcBef>
            </a:pPr>
            <a:r>
              <a:rPr lang="en-US" sz="1800" b="0" strike="noStrike" spc="-1">
                <a:solidFill>
                  <a:srgbClr val="FF0000"/>
                </a:solidFill>
                <a:latin typeface="Times New Roman"/>
              </a:rPr>
              <a:t>Example: </a:t>
            </a:r>
            <a:r>
              <a:rPr lang="en-US" sz="1800" b="0" strike="noStrike" spc="-1">
                <a:solidFill>
                  <a:srgbClr val="111111"/>
                </a:solidFill>
                <a:latin typeface="Times New Roman"/>
              </a:rPr>
              <a:t>Merge variable </a:t>
            </a:r>
            <a:r>
              <a:rPr lang="en-US" sz="1800" b="0" strike="noStrike" spc="-1">
                <a:solidFill>
                  <a:srgbClr val="FF0000"/>
                </a:solidFill>
                <a:latin typeface="Times New Roman"/>
              </a:rPr>
              <a:t>a </a:t>
            </a:r>
            <a:r>
              <a:rPr lang="en-US" sz="1800" b="0" strike="noStrike" spc="-1">
                <a:solidFill>
                  <a:srgbClr val="111111"/>
                </a:solidFill>
                <a:latin typeface="Times New Roman"/>
              </a:rPr>
              <a:t>with variable</a:t>
            </a:r>
            <a:r>
              <a:rPr lang="en-US" sz="1800" b="0" strike="noStrike" spc="-1">
                <a:solidFill>
                  <a:srgbClr val="CE181E"/>
                </a:solidFill>
                <a:latin typeface="Times New Roman"/>
              </a:rPr>
              <a:t> </a:t>
            </a:r>
            <a:r>
              <a:rPr lang="en-US" sz="1800" b="0" strike="noStrike" spc="-1">
                <a:solidFill>
                  <a:srgbClr val="FF0000"/>
                </a:solidFill>
                <a:latin typeface="Times New Roman"/>
              </a:rPr>
              <a:t>b</a:t>
            </a:r>
            <a:r>
              <a:rPr lang="en-US" sz="1800" b="0" strike="noStrike" spc="-1">
                <a:solidFill>
                  <a:srgbClr val="111111"/>
                </a:solidFill>
                <a:latin typeface="Times New Roman"/>
              </a:rPr>
              <a:t> into variable </a:t>
            </a:r>
            <a:r>
              <a:rPr lang="en-US" sz="1800" b="0" strike="noStrike" spc="-1">
                <a:solidFill>
                  <a:srgbClr val="FF0000"/>
                </a:solidFill>
                <a:latin typeface="Times New Roman"/>
              </a:rPr>
              <a:t>c</a:t>
            </a:r>
            <a:endParaRPr lang="en-US" sz="1800" b="0" strike="noStrike" spc="-1">
              <a:latin typeface="Arial"/>
            </a:endParaRPr>
          </a:p>
          <a:p>
            <a:pPr marL="888840" indent="-323640">
              <a:lnSpc>
                <a:spcPct val="100000"/>
              </a:lnSpc>
              <a:spcBef>
                <a:spcPts val="601"/>
              </a:spcBef>
            </a:pPr>
            <a:r>
              <a:rPr lang="en-US" sz="1800" b="0" strike="noStrike" spc="-1">
                <a:solidFill>
                  <a:srgbClr val="1E6A39"/>
                </a:solidFill>
                <a:latin typeface="Times New Roman"/>
              </a:rPr>
              <a:t>a = "Hello"</a:t>
            </a:r>
            <a:endParaRPr lang="en-US" sz="1800" b="0" strike="noStrike" spc="-1">
              <a:latin typeface="Arial"/>
            </a:endParaRPr>
          </a:p>
          <a:p>
            <a:pPr marL="888840" indent="-323640">
              <a:lnSpc>
                <a:spcPct val="100000"/>
              </a:lnSpc>
              <a:spcBef>
                <a:spcPts val="601"/>
              </a:spcBef>
            </a:pPr>
            <a:r>
              <a:rPr lang="en-US" sz="1800" b="0" strike="noStrike" spc="-1">
                <a:solidFill>
                  <a:srgbClr val="1E6A39"/>
                </a:solidFill>
                <a:latin typeface="Times New Roman"/>
              </a:rPr>
              <a:t>b = "World"</a:t>
            </a:r>
            <a:endParaRPr lang="en-US" sz="1800" b="0" strike="noStrike" spc="-1">
              <a:latin typeface="Arial"/>
            </a:endParaRPr>
          </a:p>
          <a:p>
            <a:pPr marL="888840" indent="-323640">
              <a:lnSpc>
                <a:spcPct val="100000"/>
              </a:lnSpc>
              <a:spcBef>
                <a:spcPts val="601"/>
              </a:spcBef>
            </a:pPr>
            <a:r>
              <a:rPr lang="en-US" sz="1800" b="0" strike="noStrike" spc="-1">
                <a:solidFill>
                  <a:srgbClr val="1E6A39"/>
                </a:solidFill>
                <a:latin typeface="Times New Roman"/>
              </a:rPr>
              <a:t>c = a + b</a:t>
            </a:r>
            <a:endParaRPr lang="en-US" sz="1800" b="0" strike="noStrike" spc="-1">
              <a:latin typeface="Arial"/>
            </a:endParaRPr>
          </a:p>
          <a:p>
            <a:pPr marL="888840" indent="-323640">
              <a:lnSpc>
                <a:spcPct val="100000"/>
              </a:lnSpc>
              <a:spcBef>
                <a:spcPts val="601"/>
              </a:spcBef>
            </a:pPr>
            <a:r>
              <a:rPr lang="en-US" sz="1800" b="0" strike="noStrike" spc="-1">
                <a:solidFill>
                  <a:srgbClr val="1E6A39"/>
                </a:solidFill>
                <a:latin typeface="Times New Roman"/>
              </a:rPr>
              <a:t>print(c) </a:t>
            </a:r>
            <a:r>
              <a:rPr lang="en-US" sz="1800" b="0" strike="noStrike" spc="-1">
                <a:solidFill>
                  <a:srgbClr val="3465A4"/>
                </a:solidFill>
                <a:latin typeface="Times New Roman"/>
              </a:rPr>
              <a:t>#returns [‘HelloWorld’]</a:t>
            </a:r>
            <a:endParaRPr lang="en-US" sz="1800" b="0" strike="noStrike" spc="-1">
              <a:latin typeface="Arial"/>
            </a:endParaRPr>
          </a:p>
          <a:p>
            <a:pPr marL="431640" indent="-323640">
              <a:lnSpc>
                <a:spcPct val="100000"/>
              </a:lnSpc>
              <a:spcBef>
                <a:spcPts val="601"/>
              </a:spcBef>
            </a:pPr>
            <a:r>
              <a:rPr lang="en-US" sz="1800" b="0" strike="noStrike" spc="-1">
                <a:solidFill>
                  <a:srgbClr val="FF0000"/>
                </a:solidFill>
                <a:latin typeface="Times New Roman"/>
              </a:rPr>
              <a:t>Example: </a:t>
            </a:r>
            <a:r>
              <a:rPr lang="en-US" sz="1800" b="0" strike="noStrike" spc="-1">
                <a:solidFill>
                  <a:srgbClr val="111111"/>
                </a:solidFill>
                <a:latin typeface="Times New Roman"/>
              </a:rPr>
              <a:t>To add a space between them, add a </a:t>
            </a:r>
            <a:r>
              <a:rPr lang="en-US" sz="1800" b="0" strike="noStrike" spc="-1">
                <a:solidFill>
                  <a:srgbClr val="FF0000"/>
                </a:solidFill>
                <a:latin typeface="Times New Roman"/>
              </a:rPr>
              <a:t>" "</a:t>
            </a:r>
            <a:endParaRPr lang="en-US" sz="1800" b="0" strike="noStrike" spc="-1">
              <a:latin typeface="Arial"/>
            </a:endParaRPr>
          </a:p>
          <a:p>
            <a:pPr marL="888840" indent="-323640">
              <a:lnSpc>
                <a:spcPct val="100000"/>
              </a:lnSpc>
              <a:spcBef>
                <a:spcPts val="601"/>
              </a:spcBef>
            </a:pPr>
            <a:r>
              <a:rPr lang="en-US" sz="1800" b="0" strike="noStrike" spc="-1">
                <a:solidFill>
                  <a:srgbClr val="215968"/>
                </a:solidFill>
                <a:latin typeface="Times New Roman"/>
              </a:rPr>
              <a:t>a = "Hello"</a:t>
            </a:r>
            <a:endParaRPr lang="en-US" sz="1800" b="0" strike="noStrike" spc="-1">
              <a:latin typeface="Arial"/>
            </a:endParaRPr>
          </a:p>
          <a:p>
            <a:pPr marL="888840" indent="-323640">
              <a:lnSpc>
                <a:spcPct val="100000"/>
              </a:lnSpc>
              <a:spcBef>
                <a:spcPts val="601"/>
              </a:spcBef>
            </a:pPr>
            <a:r>
              <a:rPr lang="en-US" sz="1800" b="0" strike="noStrike" spc="-1">
                <a:solidFill>
                  <a:srgbClr val="215968"/>
                </a:solidFill>
                <a:latin typeface="Times New Roman"/>
              </a:rPr>
              <a:t>b = "World"</a:t>
            </a:r>
            <a:endParaRPr lang="en-US" sz="1800" b="0" strike="noStrike" spc="-1">
              <a:latin typeface="Arial"/>
            </a:endParaRPr>
          </a:p>
          <a:p>
            <a:pPr marL="888840" indent="-323640">
              <a:lnSpc>
                <a:spcPct val="100000"/>
              </a:lnSpc>
              <a:spcBef>
                <a:spcPts val="601"/>
              </a:spcBef>
            </a:pPr>
            <a:r>
              <a:rPr lang="en-US" sz="1800" b="0" strike="noStrike" spc="-1">
                <a:solidFill>
                  <a:srgbClr val="215968"/>
                </a:solidFill>
                <a:latin typeface="Times New Roman"/>
              </a:rPr>
              <a:t>c = a + " " + b</a:t>
            </a:r>
            <a:endParaRPr lang="en-US" sz="1800" b="0" strike="noStrike" spc="-1">
              <a:latin typeface="Arial"/>
            </a:endParaRPr>
          </a:p>
          <a:p>
            <a:pPr marL="565200" indent="-323640">
              <a:lnSpc>
                <a:spcPct val="100000"/>
              </a:lnSpc>
              <a:spcBef>
                <a:spcPts val="601"/>
              </a:spcBef>
            </a:pPr>
            <a:r>
              <a:rPr lang="en-US" sz="1800" b="0" strike="noStrike" spc="-1">
                <a:solidFill>
                  <a:srgbClr val="215968"/>
                </a:solidFill>
                <a:latin typeface="Times New Roman"/>
              </a:rPr>
              <a:t>print(c) </a:t>
            </a:r>
            <a:r>
              <a:rPr lang="en-US" sz="1800" b="0" strike="noStrike" spc="-1">
                <a:solidFill>
                  <a:srgbClr val="558ED5"/>
                </a:solidFill>
                <a:latin typeface="Times New Roman"/>
              </a:rPr>
              <a:t>#returns [‘Hello World’]</a:t>
            </a:r>
            <a:endParaRPr lang="en-US" sz="1800" b="0" strike="noStrike" spc="-1">
              <a:latin typeface="Arial"/>
            </a:endParaRPr>
          </a:p>
        </p:txBody>
      </p:sp>
    </p:spTree>
  </p:cSld>
  <p:clrMapOvr>
    <a:masterClrMapping/>
  </p:clrMapOvr>
  <mc:AlternateContent xmlns:mc="http://schemas.openxmlformats.org/markup-compatibility/2006">
    <mc:Choice xmlns:p15="http://schemas.microsoft.com/office/powerpoint/2012/main" xmlns:p14="http://schemas.microsoft.com/office/powerpoint/2010/main" xmlns="" Requires="p14">
      <p:transition spd="slow" p14:dur="2000"/>
    </mc:Choice>
    <mc:Fallback>
      <p:transition spd="slow"/>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 name="TextShape 1"/>
          <p:cNvSpPr txBox="1"/>
          <p:nvPr/>
        </p:nvSpPr>
        <p:spPr>
          <a:xfrm>
            <a:off x="459360" y="209520"/>
            <a:ext cx="8424360" cy="900000"/>
          </a:xfrm>
          <a:prstGeom prst="rect">
            <a:avLst/>
          </a:prstGeom>
          <a:noFill/>
          <a:ln>
            <a:noFill/>
          </a:ln>
        </p:spPr>
        <p:txBody>
          <a:bodyPr lIns="0" tIns="0" rIns="0" bIns="0">
            <a:noAutofit/>
          </a:bodyPr>
          <a:lstStyle/>
          <a:p>
            <a:pPr algn="ctr">
              <a:lnSpc>
                <a:spcPct val="100000"/>
              </a:lnSpc>
            </a:pPr>
            <a:r>
              <a:rPr lang="en-US" sz="2800" b="0" strike="noStrike" spc="-1">
                <a:solidFill>
                  <a:srgbClr val="FFFFFF"/>
                </a:solidFill>
                <a:latin typeface="Times New Roman"/>
              </a:rPr>
              <a:t>Requirements on scientific computing </a:t>
            </a:r>
            <a:r>
              <a:t/>
            </a:r>
            <a:br/>
            <a:endParaRPr lang="en-US" sz="2800" b="0" strike="noStrike" spc="-1">
              <a:solidFill>
                <a:srgbClr val="000000"/>
              </a:solidFill>
              <a:latin typeface="Calibri"/>
            </a:endParaRPr>
          </a:p>
        </p:txBody>
      </p:sp>
      <p:sp>
        <p:nvSpPr>
          <p:cNvPr id="197" name="TextShape 2"/>
          <p:cNvSpPr txBox="1"/>
          <p:nvPr/>
        </p:nvSpPr>
        <p:spPr>
          <a:xfrm>
            <a:off x="493200" y="932760"/>
            <a:ext cx="8191080" cy="3277440"/>
          </a:xfrm>
          <a:prstGeom prst="rect">
            <a:avLst/>
          </a:prstGeom>
          <a:noFill/>
          <a:ln>
            <a:noFill/>
          </a:ln>
        </p:spPr>
        <p:txBody>
          <a:bodyPr lIns="0" tIns="0" rIns="0" bIns="0">
            <a:noAutofit/>
          </a:bodyPr>
          <a:lstStyle/>
          <a:p>
            <a:pPr algn="just">
              <a:lnSpc>
                <a:spcPct val="150000"/>
              </a:lnSpc>
            </a:pPr>
            <a:r>
              <a:rPr lang="en-US" sz="2000" b="0" strike="noStrike" spc="-1">
                <a:solidFill>
                  <a:srgbClr val="FF0000"/>
                </a:solidFill>
                <a:latin typeface="Times New Roman"/>
              </a:rPr>
              <a:t>Replication:</a:t>
            </a:r>
            <a:r>
              <a:rPr lang="en-US" sz="2000" b="0" strike="noStrike" spc="-1">
                <a:solidFill>
                  <a:srgbClr val="4F6228"/>
                </a:solidFill>
                <a:latin typeface="Times New Roman"/>
              </a:rPr>
              <a:t> </a:t>
            </a:r>
            <a:r>
              <a:rPr lang="en-US" sz="1800" b="0" strike="noStrike" spc="-1">
                <a:solidFill>
                  <a:srgbClr val="000000"/>
                </a:solidFill>
                <a:latin typeface="Times New Roman"/>
              </a:rPr>
              <a:t>An author of a scientific paper that involves numerical calculations should 	be able to rerun the simulations and replicate the results upon request. Other 	scientist should also be able to perform the same calculations and obtain the 	same results, given the information about the methods used in a publication. </a:t>
            </a:r>
            <a:endParaRPr lang="en-US" sz="1800" b="0" strike="noStrike" spc="-1">
              <a:solidFill>
                <a:srgbClr val="000000"/>
              </a:solidFill>
              <a:latin typeface="Calibri"/>
            </a:endParaRPr>
          </a:p>
          <a:p>
            <a:pPr algn="just">
              <a:lnSpc>
                <a:spcPct val="150000"/>
              </a:lnSpc>
            </a:pPr>
            <a:r>
              <a:rPr lang="en-US" sz="2000" b="0" strike="noStrike" spc="-1">
                <a:solidFill>
                  <a:srgbClr val="FF0000"/>
                </a:solidFill>
                <a:latin typeface="Times New Roman"/>
              </a:rPr>
              <a:t>Reproducibility: </a:t>
            </a:r>
            <a:r>
              <a:rPr lang="en-US" sz="1800" b="0" strike="noStrike" spc="-1">
                <a:solidFill>
                  <a:srgbClr val="000000"/>
                </a:solidFill>
                <a:latin typeface="Times New Roman"/>
              </a:rPr>
              <a:t>The results obtained from numerical simulations should be 	reproducible with an independent implementation of the method, or using a 	different method altogether. </a:t>
            </a:r>
            <a:endParaRPr lang="en-US" sz="1800" b="0" strike="noStrike" spc="-1">
              <a:solidFill>
                <a:srgbClr val="000000"/>
              </a:solidFill>
              <a:latin typeface="Calibri"/>
            </a:endParaRPr>
          </a:p>
          <a:p>
            <a:pPr>
              <a:lnSpc>
                <a:spcPct val="100000"/>
              </a:lnSpc>
            </a:pPr>
            <a:endParaRPr lang="en-US" sz="1800" b="0" strike="noStrike" spc="-1">
              <a:solidFill>
                <a:srgbClr val="000000"/>
              </a:solidFill>
              <a:latin typeface="Calibri"/>
            </a:endParaRPr>
          </a:p>
        </p:txBody>
      </p:sp>
    </p:spTree>
  </p:cSld>
  <p:clrMapOvr>
    <a:masterClrMapping/>
  </p:clrMapOvr>
  <mc:AlternateContent xmlns:mc="http://schemas.openxmlformats.org/markup-compatibility/2006">
    <mc:Choice xmlns:p15="http://schemas.microsoft.com/office/powerpoint/2012/main" xmlns:p14="http://schemas.microsoft.com/office/powerpoint/2010/main" xmlns="" Requires="p14">
      <p:transition spd="slow" p14:dur="2000"/>
    </mc:Choice>
    <mc:Fallback>
      <p:transition spd="slow"/>
    </mc:Fallback>
  </mc:AlternateContent>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1" name="CustomShape 1"/>
          <p:cNvSpPr/>
          <p:nvPr/>
        </p:nvSpPr>
        <p:spPr>
          <a:xfrm>
            <a:off x="609480" y="111240"/>
            <a:ext cx="8000640" cy="4480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431640" indent="-323640">
              <a:lnSpc>
                <a:spcPct val="100000"/>
              </a:lnSpc>
              <a:spcBef>
                <a:spcPts val="300"/>
              </a:spcBef>
            </a:pPr>
            <a:r>
              <a:rPr lang="en-US" sz="1600" b="0" strike="noStrike" spc="-1">
                <a:solidFill>
                  <a:srgbClr val="FF0000"/>
                </a:solidFill>
                <a:latin typeface="Times New Roman"/>
              </a:rPr>
              <a:t>String Format</a:t>
            </a:r>
            <a:endParaRPr lang="en-US" sz="1600" b="0" strike="noStrike" spc="-1">
              <a:latin typeface="Arial"/>
            </a:endParaRPr>
          </a:p>
          <a:p>
            <a:pPr marL="431640" indent="-323640">
              <a:lnSpc>
                <a:spcPct val="100000"/>
              </a:lnSpc>
              <a:spcBef>
                <a:spcPts val="300"/>
              </a:spcBef>
            </a:pPr>
            <a:r>
              <a:rPr lang="en-US" sz="1600" b="0" strike="noStrike" spc="-1">
                <a:solidFill>
                  <a:srgbClr val="111111"/>
                </a:solidFill>
                <a:latin typeface="Times New Roman"/>
              </a:rPr>
              <a:t>	The format() method takes the passed arguments, formats them, and places them in the string where the placeholders {} are:</a:t>
            </a:r>
            <a:endParaRPr lang="en-US" sz="1600" b="0" strike="noStrike" spc="-1">
              <a:latin typeface="Arial"/>
            </a:endParaRPr>
          </a:p>
          <a:p>
            <a:pPr marL="431640" indent="-323640">
              <a:lnSpc>
                <a:spcPct val="100000"/>
              </a:lnSpc>
              <a:spcBef>
                <a:spcPts val="300"/>
              </a:spcBef>
            </a:pPr>
            <a:r>
              <a:rPr lang="en-US" sz="1600" b="0" strike="noStrike" spc="-1">
                <a:solidFill>
                  <a:srgbClr val="FF0000"/>
                </a:solidFill>
                <a:latin typeface="Times New Roman"/>
              </a:rPr>
              <a:t>Example: </a:t>
            </a:r>
            <a:r>
              <a:rPr lang="en-US" sz="1600" b="0" strike="noStrike" spc="-1">
                <a:solidFill>
                  <a:srgbClr val="111111"/>
                </a:solidFill>
                <a:latin typeface="Times New Roman"/>
              </a:rPr>
              <a:t>Use the format() method to insert numbers into strings</a:t>
            </a:r>
            <a:endParaRPr lang="en-US" sz="1600" b="0" strike="noStrike" spc="-1">
              <a:latin typeface="Arial"/>
            </a:endParaRPr>
          </a:p>
          <a:p>
            <a:pPr marL="888840" indent="-323640">
              <a:lnSpc>
                <a:spcPct val="100000"/>
              </a:lnSpc>
              <a:spcBef>
                <a:spcPts val="300"/>
              </a:spcBef>
            </a:pPr>
            <a:r>
              <a:rPr lang="en-US" sz="1600" b="0" strike="noStrike" spc="-1">
                <a:solidFill>
                  <a:srgbClr val="1E6A39"/>
                </a:solidFill>
                <a:latin typeface="Times New Roman"/>
              </a:rPr>
              <a:t>age = 36</a:t>
            </a:r>
            <a:endParaRPr lang="en-US" sz="1600" b="0" strike="noStrike" spc="-1">
              <a:latin typeface="Arial"/>
            </a:endParaRPr>
          </a:p>
          <a:p>
            <a:pPr marL="888840" indent="-323640">
              <a:lnSpc>
                <a:spcPct val="100000"/>
              </a:lnSpc>
              <a:spcBef>
                <a:spcPts val="300"/>
              </a:spcBef>
            </a:pPr>
            <a:r>
              <a:rPr lang="en-US" sz="1600" b="0" strike="noStrike" spc="-1">
                <a:solidFill>
                  <a:srgbClr val="1E6A39"/>
                </a:solidFill>
                <a:latin typeface="Times New Roman"/>
              </a:rPr>
              <a:t>txt = "My name is John, and I am {}"</a:t>
            </a:r>
            <a:endParaRPr lang="en-US" sz="1600" b="0" strike="noStrike" spc="-1">
              <a:latin typeface="Arial"/>
            </a:endParaRPr>
          </a:p>
          <a:p>
            <a:pPr marL="888840" indent="-323640">
              <a:lnSpc>
                <a:spcPct val="100000"/>
              </a:lnSpc>
              <a:spcBef>
                <a:spcPts val="300"/>
              </a:spcBef>
            </a:pPr>
            <a:r>
              <a:rPr lang="en-US" sz="1600" b="0" strike="noStrike" spc="-1">
                <a:solidFill>
                  <a:srgbClr val="1E6A39"/>
                </a:solidFill>
                <a:latin typeface="Times New Roman"/>
              </a:rPr>
              <a:t>print(txt.format(age))</a:t>
            </a:r>
            <a:endParaRPr lang="en-US" sz="1600" b="0" strike="noStrike" spc="-1">
              <a:latin typeface="Arial"/>
            </a:endParaRPr>
          </a:p>
          <a:p>
            <a:pPr marL="431640" indent="-323640">
              <a:lnSpc>
                <a:spcPct val="100000"/>
              </a:lnSpc>
              <a:spcBef>
                <a:spcPts val="300"/>
              </a:spcBef>
            </a:pPr>
            <a:r>
              <a:rPr lang="en-US" sz="1600" b="0" strike="noStrike" spc="-1">
                <a:solidFill>
                  <a:srgbClr val="3465A4"/>
                </a:solidFill>
                <a:latin typeface="Times New Roman"/>
              </a:rPr>
              <a:t>Answer: My name is John, and I am 36</a:t>
            </a:r>
            <a:endParaRPr lang="en-US" sz="1600" b="0" strike="noStrike" spc="-1">
              <a:latin typeface="Arial"/>
            </a:endParaRPr>
          </a:p>
          <a:p>
            <a:pPr marL="431640" indent="-323640">
              <a:lnSpc>
                <a:spcPct val="100000"/>
              </a:lnSpc>
              <a:spcBef>
                <a:spcPts val="300"/>
              </a:spcBef>
            </a:pPr>
            <a:r>
              <a:rPr lang="en-US" sz="1600" b="0" strike="noStrike" spc="-1">
                <a:solidFill>
                  <a:srgbClr val="FF0000"/>
                </a:solidFill>
                <a:latin typeface="Times New Roman"/>
              </a:rPr>
              <a:t>Example: </a:t>
            </a:r>
            <a:r>
              <a:rPr lang="en-US" sz="1600" b="0" strike="noStrike" spc="-1">
                <a:solidFill>
                  <a:srgbClr val="1C1C1C"/>
                </a:solidFill>
                <a:latin typeface="Times New Roman"/>
              </a:rPr>
              <a:t>The format() method takes unlimited number of arguments, and are placed into the respective placeholders</a:t>
            </a:r>
            <a:endParaRPr lang="en-US" sz="1600" b="0" strike="noStrike" spc="-1">
              <a:latin typeface="Arial"/>
            </a:endParaRPr>
          </a:p>
          <a:p>
            <a:pPr marL="888840" indent="-323640">
              <a:lnSpc>
                <a:spcPct val="100000"/>
              </a:lnSpc>
              <a:spcBef>
                <a:spcPts val="300"/>
              </a:spcBef>
            </a:pPr>
            <a:r>
              <a:rPr lang="en-US" sz="1600" b="0" strike="noStrike" spc="-1">
                <a:solidFill>
                  <a:srgbClr val="127622"/>
                </a:solidFill>
                <a:latin typeface="Times New Roman"/>
              </a:rPr>
              <a:t>quantity = 3</a:t>
            </a:r>
            <a:endParaRPr lang="en-US" sz="1600" b="0" strike="noStrike" spc="-1">
              <a:latin typeface="Arial"/>
            </a:endParaRPr>
          </a:p>
          <a:p>
            <a:pPr marL="888840" indent="-323640">
              <a:lnSpc>
                <a:spcPct val="100000"/>
              </a:lnSpc>
              <a:spcBef>
                <a:spcPts val="300"/>
              </a:spcBef>
            </a:pPr>
            <a:r>
              <a:rPr lang="en-US" sz="1600" b="0" strike="noStrike" spc="-1">
                <a:solidFill>
                  <a:srgbClr val="127622"/>
                </a:solidFill>
                <a:latin typeface="Times New Roman"/>
              </a:rPr>
              <a:t>itemno = 567</a:t>
            </a:r>
            <a:endParaRPr lang="en-US" sz="1600" b="0" strike="noStrike" spc="-1">
              <a:latin typeface="Arial"/>
            </a:endParaRPr>
          </a:p>
          <a:p>
            <a:pPr marL="888840" indent="-323640">
              <a:lnSpc>
                <a:spcPct val="100000"/>
              </a:lnSpc>
              <a:spcBef>
                <a:spcPts val="300"/>
              </a:spcBef>
            </a:pPr>
            <a:r>
              <a:rPr lang="en-US" sz="1600" b="0" strike="noStrike" spc="-1">
                <a:solidFill>
                  <a:srgbClr val="127622"/>
                </a:solidFill>
                <a:latin typeface="Times New Roman"/>
              </a:rPr>
              <a:t>price = 49.95</a:t>
            </a:r>
            <a:endParaRPr lang="en-US" sz="1600" b="0" strike="noStrike" spc="-1">
              <a:latin typeface="Arial"/>
            </a:endParaRPr>
          </a:p>
          <a:p>
            <a:pPr marL="888840" indent="-323640">
              <a:lnSpc>
                <a:spcPct val="100000"/>
              </a:lnSpc>
              <a:spcBef>
                <a:spcPts val="300"/>
              </a:spcBef>
            </a:pPr>
            <a:r>
              <a:rPr lang="en-US" sz="1600" b="0" strike="noStrike" spc="-1">
                <a:solidFill>
                  <a:srgbClr val="127622"/>
                </a:solidFill>
                <a:latin typeface="Times New Roman"/>
              </a:rPr>
              <a:t>myorder = "I want {} pieces of item {} for {} dollars."</a:t>
            </a:r>
            <a:endParaRPr lang="en-US" sz="1600" b="0" strike="noStrike" spc="-1">
              <a:latin typeface="Arial"/>
            </a:endParaRPr>
          </a:p>
          <a:p>
            <a:pPr marL="888840" indent="-323640">
              <a:lnSpc>
                <a:spcPct val="100000"/>
              </a:lnSpc>
              <a:spcBef>
                <a:spcPts val="300"/>
              </a:spcBef>
            </a:pPr>
            <a:r>
              <a:rPr lang="en-US" sz="1600" b="0" strike="noStrike" spc="-1">
                <a:solidFill>
                  <a:srgbClr val="127622"/>
                </a:solidFill>
                <a:latin typeface="Times New Roman"/>
              </a:rPr>
              <a:t>print(myorder.format(quantity, itemno, price))</a:t>
            </a:r>
            <a:endParaRPr lang="en-US" sz="1600" b="0" strike="noStrike" spc="-1">
              <a:latin typeface="Arial"/>
            </a:endParaRPr>
          </a:p>
          <a:p>
            <a:pPr marL="431640" indent="-323640">
              <a:lnSpc>
                <a:spcPct val="100000"/>
              </a:lnSpc>
              <a:spcBef>
                <a:spcPts val="300"/>
              </a:spcBef>
            </a:pPr>
            <a:r>
              <a:rPr lang="en-US" sz="1600" b="0" strike="noStrike" spc="-1">
                <a:solidFill>
                  <a:srgbClr val="3465A4"/>
                </a:solidFill>
                <a:latin typeface="Times New Roman"/>
              </a:rPr>
              <a:t>Answer: I want 3 pieces of item 567 for 49.95 dollars.</a:t>
            </a:r>
            <a:endParaRPr lang="en-US" sz="1600" b="0" strike="noStrike" spc="-1">
              <a:latin typeface="Arial"/>
            </a:endParaRPr>
          </a:p>
        </p:txBody>
      </p:sp>
    </p:spTree>
  </p:cSld>
  <p:clrMapOvr>
    <a:masterClrMapping/>
  </p:clrMapOvr>
  <mc:AlternateContent xmlns:mc="http://schemas.openxmlformats.org/markup-compatibility/2006">
    <mc:Choice xmlns:p15="http://schemas.microsoft.com/office/powerpoint/2012/main" xmlns:p14="http://schemas.microsoft.com/office/powerpoint/2010/main" xmlns="" Requires="p14">
      <p:transition spd="slow" p14:dur="2000"/>
    </mc:Choice>
    <mc:Fallback>
      <p:transition spd="slow"/>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2" name="TextShape 1"/>
          <p:cNvSpPr txBox="1"/>
          <p:nvPr/>
        </p:nvSpPr>
        <p:spPr>
          <a:xfrm>
            <a:off x="470880" y="133200"/>
            <a:ext cx="8424360" cy="469080"/>
          </a:xfrm>
          <a:prstGeom prst="rect">
            <a:avLst/>
          </a:prstGeom>
          <a:noFill/>
          <a:ln>
            <a:noFill/>
          </a:ln>
        </p:spPr>
        <p:txBody>
          <a:bodyPr lIns="0" tIns="0" rIns="0" bIns="0">
            <a:noAutofit/>
          </a:bodyPr>
          <a:lstStyle/>
          <a:p>
            <a:pPr algn="ctr">
              <a:lnSpc>
                <a:spcPct val="100000"/>
              </a:lnSpc>
            </a:pPr>
            <a:r>
              <a:rPr lang="en-US" sz="3050" b="0" strike="noStrike" spc="-1">
                <a:solidFill>
                  <a:srgbClr val="FFFFFF"/>
                </a:solidFill>
                <a:latin typeface="Times New Roman"/>
              </a:rPr>
              <a:t>Python Booleans</a:t>
            </a:r>
            <a:endParaRPr lang="en-US" sz="3050" b="0" strike="noStrike" spc="-1">
              <a:solidFill>
                <a:srgbClr val="000000"/>
              </a:solidFill>
              <a:latin typeface="Calibri"/>
            </a:endParaRPr>
          </a:p>
        </p:txBody>
      </p:sp>
      <p:sp>
        <p:nvSpPr>
          <p:cNvPr id="313" name="TextShape 2"/>
          <p:cNvSpPr txBox="1"/>
          <p:nvPr/>
        </p:nvSpPr>
        <p:spPr>
          <a:xfrm>
            <a:off x="237600" y="895320"/>
            <a:ext cx="8601120" cy="3585240"/>
          </a:xfrm>
          <a:prstGeom prst="rect">
            <a:avLst/>
          </a:prstGeom>
          <a:noFill/>
          <a:ln>
            <a:noFill/>
          </a:ln>
        </p:spPr>
        <p:txBody>
          <a:bodyPr lIns="0" tIns="0" rIns="0" bIns="0">
            <a:noAutofit/>
          </a:bodyPr>
          <a:lstStyle/>
          <a:p>
            <a:pPr marL="431640" indent="-323640">
              <a:lnSpc>
                <a:spcPct val="100000"/>
              </a:lnSpc>
              <a:spcBef>
                <a:spcPts val="601"/>
              </a:spcBef>
            </a:pPr>
            <a:r>
              <a:rPr lang="en-US" sz="1800" b="0" strike="noStrike" spc="-1">
                <a:solidFill>
                  <a:srgbClr val="FF0000"/>
                </a:solidFill>
                <a:latin typeface="Times New Roman"/>
              </a:rPr>
              <a:t>Boolean Values</a:t>
            </a:r>
            <a:endParaRPr lang="en-US" sz="1800" b="0" strike="noStrike" spc="-1">
              <a:solidFill>
                <a:srgbClr val="000000"/>
              </a:solidFill>
              <a:latin typeface="Calibri"/>
            </a:endParaRPr>
          </a:p>
          <a:p>
            <a:pPr marL="736560" indent="-285480" algn="just">
              <a:lnSpc>
                <a:spcPct val="100000"/>
              </a:lnSpc>
              <a:spcBef>
                <a:spcPts val="601"/>
              </a:spcBef>
              <a:buClr>
                <a:srgbClr val="000000"/>
              </a:buClr>
              <a:buSzPct val="45000"/>
              <a:buFont typeface="Wingdings" charset="2"/>
              <a:buChar char=""/>
            </a:pPr>
            <a:r>
              <a:rPr lang="en-US" sz="1800" b="0" strike="noStrike" spc="-1">
                <a:solidFill>
                  <a:srgbClr val="000000"/>
                </a:solidFill>
                <a:latin typeface="Times New Roman"/>
              </a:rPr>
              <a:t>In programming you often need to know if an expression is True or False.</a:t>
            </a:r>
            <a:endParaRPr lang="en-US" sz="1800" b="0" strike="noStrike" spc="-1">
              <a:solidFill>
                <a:srgbClr val="000000"/>
              </a:solidFill>
              <a:latin typeface="Calibri"/>
            </a:endParaRPr>
          </a:p>
          <a:p>
            <a:pPr marL="736560" indent="-285480" algn="just">
              <a:lnSpc>
                <a:spcPct val="100000"/>
              </a:lnSpc>
              <a:spcBef>
                <a:spcPts val="601"/>
              </a:spcBef>
              <a:buClr>
                <a:srgbClr val="000000"/>
              </a:buClr>
              <a:buSzPct val="45000"/>
              <a:buFont typeface="Wingdings" charset="2"/>
              <a:buChar char=""/>
            </a:pPr>
            <a:r>
              <a:rPr lang="en-US" sz="1800" b="0" strike="noStrike" spc="-1">
                <a:solidFill>
                  <a:srgbClr val="000000"/>
                </a:solidFill>
                <a:latin typeface="Times New Roman"/>
              </a:rPr>
              <a:t>You can evaluate any expression in Python, and get one of two answers, True or False.</a:t>
            </a:r>
            <a:endParaRPr lang="en-US" sz="1800" b="0" strike="noStrike" spc="-1">
              <a:solidFill>
                <a:srgbClr val="000000"/>
              </a:solidFill>
              <a:latin typeface="Calibri"/>
            </a:endParaRPr>
          </a:p>
          <a:p>
            <a:pPr marL="736560" indent="-285480" algn="just">
              <a:lnSpc>
                <a:spcPct val="100000"/>
              </a:lnSpc>
              <a:spcBef>
                <a:spcPts val="601"/>
              </a:spcBef>
              <a:buClr>
                <a:srgbClr val="000000"/>
              </a:buClr>
              <a:buSzPct val="45000"/>
              <a:buFont typeface="Wingdings" charset="2"/>
              <a:buChar char=""/>
            </a:pPr>
            <a:r>
              <a:rPr lang="en-US" sz="1800" b="0" strike="noStrike" spc="-1">
                <a:solidFill>
                  <a:srgbClr val="000000"/>
                </a:solidFill>
                <a:latin typeface="Times New Roman"/>
              </a:rPr>
              <a:t>When you compare two values, the expression is evaluated and Python returns the Boolean answer</a:t>
            </a:r>
            <a:endParaRPr lang="en-US" sz="1800" b="0" strike="noStrike" spc="-1">
              <a:solidFill>
                <a:srgbClr val="000000"/>
              </a:solidFill>
              <a:latin typeface="Calibri"/>
            </a:endParaRPr>
          </a:p>
          <a:p>
            <a:pPr marL="431640" indent="-323640">
              <a:lnSpc>
                <a:spcPct val="100000"/>
              </a:lnSpc>
              <a:spcBef>
                <a:spcPts val="601"/>
              </a:spcBef>
            </a:pPr>
            <a:r>
              <a:rPr lang="en-US" sz="1800" b="0" strike="noStrike" spc="-1">
                <a:solidFill>
                  <a:srgbClr val="FF0000"/>
                </a:solidFill>
                <a:latin typeface="Times New Roman"/>
              </a:rPr>
              <a:t>Example</a:t>
            </a:r>
            <a:endParaRPr lang="en-US" sz="1800" b="0" strike="noStrike" spc="-1">
              <a:solidFill>
                <a:srgbClr val="000000"/>
              </a:solidFill>
              <a:latin typeface="Calibri"/>
            </a:endParaRPr>
          </a:p>
          <a:p>
            <a:pPr marL="431640" indent="-323640">
              <a:lnSpc>
                <a:spcPct val="100000"/>
              </a:lnSpc>
              <a:spcBef>
                <a:spcPts val="601"/>
              </a:spcBef>
            </a:pPr>
            <a:r>
              <a:rPr lang="en-US" sz="1800" b="0" strike="noStrike" spc="-1">
                <a:solidFill>
                  <a:srgbClr val="609358"/>
                </a:solidFill>
                <a:latin typeface="Times New Roman"/>
              </a:rPr>
              <a:t>print(10 &gt; 9)</a:t>
            </a:r>
            <a:endParaRPr lang="en-US" sz="1800" b="0" strike="noStrike" spc="-1">
              <a:solidFill>
                <a:srgbClr val="000000"/>
              </a:solidFill>
              <a:latin typeface="Calibri"/>
            </a:endParaRPr>
          </a:p>
          <a:p>
            <a:pPr marL="431640" indent="-323640">
              <a:lnSpc>
                <a:spcPct val="100000"/>
              </a:lnSpc>
              <a:spcBef>
                <a:spcPts val="601"/>
              </a:spcBef>
            </a:pPr>
            <a:r>
              <a:rPr lang="en-US" sz="1800" b="0" strike="noStrike" spc="-1">
                <a:solidFill>
                  <a:srgbClr val="609358"/>
                </a:solidFill>
                <a:latin typeface="Times New Roman"/>
              </a:rPr>
              <a:t>print(10 == 9)</a:t>
            </a:r>
            <a:endParaRPr lang="en-US" sz="1800" b="0" strike="noStrike" spc="-1">
              <a:solidFill>
                <a:srgbClr val="000000"/>
              </a:solidFill>
              <a:latin typeface="Calibri"/>
            </a:endParaRPr>
          </a:p>
          <a:p>
            <a:pPr marL="431640" indent="-323640">
              <a:lnSpc>
                <a:spcPct val="100000"/>
              </a:lnSpc>
              <a:spcBef>
                <a:spcPts val="601"/>
              </a:spcBef>
            </a:pPr>
            <a:r>
              <a:rPr lang="en-US" sz="1800" b="0" strike="noStrike" spc="-1">
                <a:solidFill>
                  <a:srgbClr val="609358"/>
                </a:solidFill>
                <a:latin typeface="Times New Roman"/>
              </a:rPr>
              <a:t>print(10 &lt; 9)</a:t>
            </a:r>
            <a:endParaRPr lang="en-US" sz="1800" b="0" strike="noStrike" spc="-1">
              <a:solidFill>
                <a:srgbClr val="000000"/>
              </a:solidFill>
              <a:latin typeface="Calibri"/>
            </a:endParaRPr>
          </a:p>
          <a:p>
            <a:pPr>
              <a:lnSpc>
                <a:spcPct val="100000"/>
              </a:lnSpc>
            </a:pPr>
            <a:endParaRPr lang="en-US" sz="1800" b="0" strike="noStrike" spc="-1">
              <a:solidFill>
                <a:srgbClr val="000000"/>
              </a:solidFill>
              <a:latin typeface="Calibri"/>
            </a:endParaRPr>
          </a:p>
        </p:txBody>
      </p:sp>
    </p:spTree>
  </p:cSld>
  <p:clrMapOvr>
    <a:masterClrMapping/>
  </p:clrMapOvr>
  <mc:AlternateContent xmlns:mc="http://schemas.openxmlformats.org/markup-compatibility/2006">
    <mc:Choice xmlns:p15="http://schemas.microsoft.com/office/powerpoint/2012/main" xmlns:p14="http://schemas.microsoft.com/office/powerpoint/2010/main" xmlns="" Requires="p14">
      <p:transition spd="slow" p14:dur="2000"/>
    </mc:Choice>
    <mc:Fallback>
      <p:transition spd="slow"/>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 name="CustomShape 1"/>
          <p:cNvSpPr/>
          <p:nvPr/>
        </p:nvSpPr>
        <p:spPr>
          <a:xfrm>
            <a:off x="533520" y="285840"/>
            <a:ext cx="7924320" cy="42217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431640" indent="-323640">
              <a:lnSpc>
                <a:spcPct val="100000"/>
              </a:lnSpc>
              <a:spcBef>
                <a:spcPts val="601"/>
              </a:spcBef>
            </a:pPr>
            <a:r>
              <a:rPr lang="en-US" sz="1800" b="0" strike="noStrike" spc="-1">
                <a:solidFill>
                  <a:srgbClr val="CE181E"/>
                </a:solidFill>
                <a:latin typeface="Times New Roman"/>
              </a:rPr>
              <a:t>Example: </a:t>
            </a:r>
            <a:r>
              <a:rPr lang="en-US" sz="1800" b="0" strike="noStrike" spc="-1">
                <a:solidFill>
                  <a:srgbClr val="111111"/>
                </a:solidFill>
                <a:latin typeface="Times New Roman"/>
              </a:rPr>
              <a:t>Print a message based on whether the condition is </a:t>
            </a:r>
            <a:r>
              <a:rPr lang="en-US" sz="1800" b="0" strike="noStrike" spc="-1">
                <a:solidFill>
                  <a:srgbClr val="215968"/>
                </a:solidFill>
                <a:latin typeface="Times New Roman"/>
              </a:rPr>
              <a:t>True</a:t>
            </a:r>
            <a:r>
              <a:rPr lang="en-US" sz="1800" b="0" strike="noStrike" spc="-1">
                <a:solidFill>
                  <a:srgbClr val="111111"/>
                </a:solidFill>
                <a:latin typeface="Times New Roman"/>
              </a:rPr>
              <a:t> or </a:t>
            </a:r>
            <a:r>
              <a:rPr lang="en-US" sz="1800" b="0" strike="noStrike" spc="-1">
                <a:solidFill>
                  <a:srgbClr val="C00000"/>
                </a:solidFill>
                <a:latin typeface="Times New Roman"/>
              </a:rPr>
              <a:t>False</a:t>
            </a:r>
            <a:endParaRPr lang="en-US" sz="1800" b="0" strike="noStrike" spc="-1">
              <a:latin typeface="Arial"/>
            </a:endParaRPr>
          </a:p>
          <a:p>
            <a:pPr marL="431640" indent="-323640">
              <a:lnSpc>
                <a:spcPct val="100000"/>
              </a:lnSpc>
              <a:spcBef>
                <a:spcPts val="601"/>
              </a:spcBef>
            </a:pPr>
            <a:r>
              <a:rPr lang="en-US" sz="1800" b="0" strike="noStrike" spc="-1">
                <a:solidFill>
                  <a:srgbClr val="127622"/>
                </a:solidFill>
                <a:latin typeface="Times New Roman"/>
              </a:rPr>
              <a:t>a = 200</a:t>
            </a:r>
            <a:endParaRPr lang="en-US" sz="1800" b="0" strike="noStrike" spc="-1">
              <a:latin typeface="Arial"/>
            </a:endParaRPr>
          </a:p>
          <a:p>
            <a:pPr marL="431640" indent="-323640">
              <a:lnSpc>
                <a:spcPct val="100000"/>
              </a:lnSpc>
              <a:spcBef>
                <a:spcPts val="601"/>
              </a:spcBef>
            </a:pPr>
            <a:r>
              <a:rPr lang="en-US" sz="1800" b="0" strike="noStrike" spc="-1">
                <a:solidFill>
                  <a:srgbClr val="127622"/>
                </a:solidFill>
                <a:latin typeface="Times New Roman"/>
              </a:rPr>
              <a:t>b = 33</a:t>
            </a:r>
            <a:endParaRPr lang="en-US" sz="1800" b="0" strike="noStrike" spc="-1">
              <a:latin typeface="Arial"/>
            </a:endParaRPr>
          </a:p>
          <a:p>
            <a:pPr marL="431640" indent="-323640">
              <a:lnSpc>
                <a:spcPct val="100000"/>
              </a:lnSpc>
              <a:spcBef>
                <a:spcPts val="601"/>
              </a:spcBef>
            </a:pPr>
            <a:r>
              <a:rPr lang="en-US" sz="1800" b="0" strike="noStrike" spc="-1">
                <a:solidFill>
                  <a:srgbClr val="127622"/>
                </a:solidFill>
                <a:latin typeface="Times New Roman"/>
              </a:rPr>
              <a:t>if b &gt; a:</a:t>
            </a:r>
            <a:endParaRPr lang="en-US" sz="1800" b="0" strike="noStrike" spc="-1">
              <a:latin typeface="Arial"/>
            </a:endParaRPr>
          </a:p>
          <a:p>
            <a:pPr marL="431640" indent="-323640">
              <a:lnSpc>
                <a:spcPct val="100000"/>
              </a:lnSpc>
              <a:spcBef>
                <a:spcPts val="601"/>
              </a:spcBef>
            </a:pPr>
            <a:r>
              <a:rPr lang="en-US" sz="1800" b="0" strike="noStrike" spc="-1">
                <a:solidFill>
                  <a:srgbClr val="127622"/>
                </a:solidFill>
                <a:latin typeface="Times New Roman"/>
              </a:rPr>
              <a:t>  print("b is greater than a")</a:t>
            </a:r>
            <a:endParaRPr lang="en-US" sz="1800" b="0" strike="noStrike" spc="-1">
              <a:latin typeface="Arial"/>
            </a:endParaRPr>
          </a:p>
          <a:p>
            <a:pPr marL="431640" indent="-323640">
              <a:lnSpc>
                <a:spcPct val="100000"/>
              </a:lnSpc>
              <a:spcBef>
                <a:spcPts val="601"/>
              </a:spcBef>
            </a:pPr>
            <a:r>
              <a:rPr lang="en-US" sz="1800" b="0" strike="noStrike" spc="-1">
                <a:solidFill>
                  <a:srgbClr val="127622"/>
                </a:solidFill>
                <a:latin typeface="Times New Roman"/>
              </a:rPr>
              <a:t>else:</a:t>
            </a:r>
            <a:endParaRPr lang="en-US" sz="1800" b="0" strike="noStrike" spc="-1">
              <a:latin typeface="Arial"/>
            </a:endParaRPr>
          </a:p>
          <a:p>
            <a:pPr marL="431640" indent="-323640">
              <a:lnSpc>
                <a:spcPct val="100000"/>
              </a:lnSpc>
              <a:spcBef>
                <a:spcPts val="601"/>
              </a:spcBef>
            </a:pPr>
            <a:r>
              <a:rPr lang="en-US" sz="1800" b="0" strike="noStrike" spc="-1">
                <a:solidFill>
                  <a:srgbClr val="127622"/>
                </a:solidFill>
                <a:latin typeface="Times New Roman"/>
              </a:rPr>
              <a:t>  print("b is not greater than a")</a:t>
            </a:r>
            <a:endParaRPr lang="en-US" sz="1800" b="0" strike="noStrike" spc="-1">
              <a:latin typeface="Arial"/>
            </a:endParaRPr>
          </a:p>
          <a:p>
            <a:pPr marL="431640" indent="-323640">
              <a:lnSpc>
                <a:spcPct val="100000"/>
              </a:lnSpc>
              <a:spcBef>
                <a:spcPts val="601"/>
              </a:spcBef>
            </a:pPr>
            <a:r>
              <a:rPr lang="en-US" sz="1800" b="0" strike="noStrike" spc="-1">
                <a:solidFill>
                  <a:srgbClr val="F10D0C"/>
                </a:solidFill>
                <a:latin typeface="Times New Roman"/>
              </a:rPr>
              <a:t>Most Values are True</a:t>
            </a:r>
            <a:endParaRPr lang="en-US" sz="1800" b="0" strike="noStrike" spc="-1">
              <a:latin typeface="Arial"/>
            </a:endParaRPr>
          </a:p>
          <a:p>
            <a:pPr marL="431640" indent="-323640">
              <a:lnSpc>
                <a:spcPct val="100000"/>
              </a:lnSpc>
              <a:spcBef>
                <a:spcPts val="601"/>
              </a:spcBef>
            </a:pPr>
            <a:r>
              <a:rPr lang="en-US" sz="1800" b="0" strike="noStrike" spc="-1">
                <a:solidFill>
                  <a:srgbClr val="111111"/>
                </a:solidFill>
                <a:latin typeface="Times New Roman"/>
              </a:rPr>
              <a:t>Almost any value is evaluated to True if it has some sort of content.</a:t>
            </a:r>
            <a:endParaRPr lang="en-US" sz="1800" b="0" strike="noStrike" spc="-1">
              <a:latin typeface="Arial"/>
            </a:endParaRPr>
          </a:p>
          <a:p>
            <a:pPr marL="431640" indent="-323640">
              <a:lnSpc>
                <a:spcPct val="100000"/>
              </a:lnSpc>
              <a:spcBef>
                <a:spcPts val="601"/>
              </a:spcBef>
            </a:pPr>
            <a:r>
              <a:rPr lang="en-US" sz="1800" b="0" strike="noStrike" spc="-1">
                <a:solidFill>
                  <a:srgbClr val="111111"/>
                </a:solidFill>
                <a:latin typeface="Times New Roman"/>
              </a:rPr>
              <a:t>Any string is True, except empty strings.</a:t>
            </a:r>
            <a:endParaRPr lang="en-US" sz="1800" b="0" strike="noStrike" spc="-1">
              <a:latin typeface="Arial"/>
            </a:endParaRPr>
          </a:p>
          <a:p>
            <a:pPr marL="431640" indent="-323640">
              <a:lnSpc>
                <a:spcPct val="100000"/>
              </a:lnSpc>
              <a:spcBef>
                <a:spcPts val="601"/>
              </a:spcBef>
            </a:pPr>
            <a:r>
              <a:rPr lang="en-US" sz="1800" b="0" strike="noStrike" spc="-1">
                <a:solidFill>
                  <a:srgbClr val="111111"/>
                </a:solidFill>
                <a:latin typeface="Times New Roman"/>
              </a:rPr>
              <a:t>Any number is True, except 0.</a:t>
            </a:r>
            <a:endParaRPr lang="en-US" sz="1800" b="0" strike="noStrike" spc="-1">
              <a:latin typeface="Arial"/>
            </a:endParaRPr>
          </a:p>
          <a:p>
            <a:pPr marL="431640" indent="-323640">
              <a:lnSpc>
                <a:spcPct val="100000"/>
              </a:lnSpc>
              <a:spcBef>
                <a:spcPts val="601"/>
              </a:spcBef>
            </a:pPr>
            <a:r>
              <a:rPr lang="en-US" sz="1800" b="0" strike="noStrike" spc="-1">
                <a:solidFill>
                  <a:srgbClr val="111111"/>
                </a:solidFill>
                <a:latin typeface="Times New Roman"/>
              </a:rPr>
              <a:t>Any list, tuple, set, and dictionary are True, except empty ones.</a:t>
            </a:r>
            <a:endParaRPr lang="en-US" sz="1800" b="0" strike="noStrike" spc="-1">
              <a:latin typeface="Arial"/>
            </a:endParaRPr>
          </a:p>
        </p:txBody>
      </p:sp>
    </p:spTree>
  </p:cSld>
  <p:clrMapOvr>
    <a:masterClrMapping/>
  </p:clrMapOvr>
  <mc:AlternateContent xmlns:mc="http://schemas.openxmlformats.org/markup-compatibility/2006">
    <mc:Choice xmlns:p15="http://schemas.microsoft.com/office/powerpoint/2012/main" xmlns:p14="http://schemas.microsoft.com/office/powerpoint/2010/main" xmlns="" Requires="p14">
      <p:transition spd="slow" p14:dur="2000"/>
    </mc:Choice>
    <mc:Fallback>
      <p:transition spd="slow"/>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 name="CustomShape 1"/>
          <p:cNvSpPr/>
          <p:nvPr/>
        </p:nvSpPr>
        <p:spPr>
          <a:xfrm>
            <a:off x="2286000" y="361800"/>
            <a:ext cx="4571640" cy="42217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431640" indent="-323640">
              <a:lnSpc>
                <a:spcPct val="100000"/>
              </a:lnSpc>
              <a:spcBef>
                <a:spcPts val="601"/>
              </a:spcBef>
            </a:pPr>
            <a:r>
              <a:rPr lang="en-US" sz="1800" b="0" strike="noStrike" spc="-1">
                <a:solidFill>
                  <a:srgbClr val="FF0000"/>
                </a:solidFill>
                <a:latin typeface="Times New Roman"/>
              </a:rPr>
              <a:t>Example: </a:t>
            </a:r>
            <a:r>
              <a:rPr lang="en-US" sz="1800" b="0" strike="noStrike" spc="-1">
                <a:solidFill>
                  <a:srgbClr val="1C1C1C"/>
                </a:solidFill>
                <a:latin typeface="Times New Roman"/>
              </a:rPr>
              <a:t>The following will return True</a:t>
            </a:r>
            <a:endParaRPr lang="en-US" sz="1800" b="0" strike="noStrike" spc="-1">
              <a:latin typeface="Arial"/>
            </a:endParaRPr>
          </a:p>
          <a:p>
            <a:pPr marL="431640" indent="-323640">
              <a:lnSpc>
                <a:spcPct val="100000"/>
              </a:lnSpc>
              <a:spcBef>
                <a:spcPts val="601"/>
              </a:spcBef>
            </a:pPr>
            <a:r>
              <a:rPr lang="en-US" sz="1800" b="0" strike="noStrike" spc="-1">
                <a:solidFill>
                  <a:srgbClr val="1E6A39"/>
                </a:solidFill>
                <a:latin typeface="Times New Roman"/>
              </a:rPr>
              <a:t>bool("abc")</a:t>
            </a:r>
            <a:endParaRPr lang="en-US" sz="1800" b="0" strike="noStrike" spc="-1">
              <a:latin typeface="Arial"/>
            </a:endParaRPr>
          </a:p>
          <a:p>
            <a:pPr marL="431640" indent="-323640">
              <a:lnSpc>
                <a:spcPct val="100000"/>
              </a:lnSpc>
              <a:spcBef>
                <a:spcPts val="601"/>
              </a:spcBef>
            </a:pPr>
            <a:r>
              <a:rPr lang="en-US" sz="1800" b="0" strike="noStrike" spc="-1">
                <a:solidFill>
                  <a:srgbClr val="1E6A39"/>
                </a:solidFill>
                <a:latin typeface="Times New Roman"/>
              </a:rPr>
              <a:t>bool(123)</a:t>
            </a:r>
            <a:endParaRPr lang="en-US" sz="1800" b="0" strike="noStrike" spc="-1">
              <a:latin typeface="Arial"/>
            </a:endParaRPr>
          </a:p>
          <a:p>
            <a:pPr marL="431640" indent="-323640">
              <a:lnSpc>
                <a:spcPct val="100000"/>
              </a:lnSpc>
              <a:spcBef>
                <a:spcPts val="601"/>
              </a:spcBef>
            </a:pPr>
            <a:r>
              <a:rPr lang="en-US" sz="1800" b="0" strike="noStrike" spc="-1">
                <a:solidFill>
                  <a:srgbClr val="1E6A39"/>
                </a:solidFill>
                <a:latin typeface="Times New Roman"/>
              </a:rPr>
              <a:t>bool(["apple", "cherry", "banana"])</a:t>
            </a:r>
            <a:endParaRPr lang="en-US" sz="1800" b="0" strike="noStrike" spc="-1">
              <a:latin typeface="Arial"/>
            </a:endParaRPr>
          </a:p>
          <a:p>
            <a:pPr marL="431640" indent="-323640">
              <a:lnSpc>
                <a:spcPct val="100000"/>
              </a:lnSpc>
              <a:spcBef>
                <a:spcPts val="601"/>
              </a:spcBef>
            </a:pPr>
            <a:r>
              <a:rPr lang="en-US" sz="1800" b="0" strike="noStrike" spc="-1">
                <a:solidFill>
                  <a:srgbClr val="FF0000"/>
                </a:solidFill>
                <a:latin typeface="Times New Roman"/>
              </a:rPr>
              <a:t>Example: </a:t>
            </a:r>
            <a:r>
              <a:rPr lang="en-US" sz="1800" b="0" strike="noStrike" spc="-1">
                <a:solidFill>
                  <a:srgbClr val="000000"/>
                </a:solidFill>
                <a:latin typeface="Times New Roman"/>
              </a:rPr>
              <a:t>The following will return False</a:t>
            </a:r>
            <a:endParaRPr lang="en-US" sz="1800" b="0" strike="noStrike" spc="-1">
              <a:latin typeface="Arial"/>
            </a:endParaRPr>
          </a:p>
          <a:p>
            <a:pPr marL="431640" indent="-323640">
              <a:lnSpc>
                <a:spcPct val="100000"/>
              </a:lnSpc>
              <a:spcBef>
                <a:spcPts val="601"/>
              </a:spcBef>
            </a:pPr>
            <a:r>
              <a:rPr lang="en-US" sz="1800" b="0" strike="noStrike" spc="-1">
                <a:solidFill>
                  <a:srgbClr val="1E6A39"/>
                </a:solidFill>
                <a:latin typeface="Times New Roman"/>
              </a:rPr>
              <a:t>bool(False)</a:t>
            </a:r>
            <a:endParaRPr lang="en-US" sz="1800" b="0" strike="noStrike" spc="-1">
              <a:latin typeface="Arial"/>
            </a:endParaRPr>
          </a:p>
          <a:p>
            <a:pPr marL="431640" indent="-323640">
              <a:lnSpc>
                <a:spcPct val="100000"/>
              </a:lnSpc>
              <a:spcBef>
                <a:spcPts val="601"/>
              </a:spcBef>
            </a:pPr>
            <a:r>
              <a:rPr lang="en-US" sz="1800" b="0" strike="noStrike" spc="-1">
                <a:solidFill>
                  <a:srgbClr val="1E6A39"/>
                </a:solidFill>
                <a:latin typeface="Times New Roman"/>
              </a:rPr>
              <a:t>bool(None)</a:t>
            </a:r>
            <a:endParaRPr lang="en-US" sz="1800" b="0" strike="noStrike" spc="-1">
              <a:latin typeface="Arial"/>
            </a:endParaRPr>
          </a:p>
          <a:p>
            <a:pPr marL="431640" indent="-323640">
              <a:lnSpc>
                <a:spcPct val="100000"/>
              </a:lnSpc>
              <a:spcBef>
                <a:spcPts val="601"/>
              </a:spcBef>
            </a:pPr>
            <a:r>
              <a:rPr lang="en-US" sz="1800" b="0" strike="noStrike" spc="-1">
                <a:solidFill>
                  <a:srgbClr val="1E6A39"/>
                </a:solidFill>
                <a:latin typeface="Times New Roman"/>
              </a:rPr>
              <a:t>bool(0)</a:t>
            </a:r>
            <a:endParaRPr lang="en-US" sz="1800" b="0" strike="noStrike" spc="-1">
              <a:latin typeface="Arial"/>
            </a:endParaRPr>
          </a:p>
          <a:p>
            <a:pPr marL="431640" indent="-323640">
              <a:lnSpc>
                <a:spcPct val="100000"/>
              </a:lnSpc>
              <a:spcBef>
                <a:spcPts val="601"/>
              </a:spcBef>
            </a:pPr>
            <a:r>
              <a:rPr lang="en-US" sz="1800" b="0" strike="noStrike" spc="-1">
                <a:solidFill>
                  <a:srgbClr val="1E6A39"/>
                </a:solidFill>
                <a:latin typeface="Times New Roman"/>
              </a:rPr>
              <a:t>bool("")</a:t>
            </a:r>
            <a:endParaRPr lang="en-US" sz="1800" b="0" strike="noStrike" spc="-1">
              <a:latin typeface="Arial"/>
            </a:endParaRPr>
          </a:p>
          <a:p>
            <a:pPr marL="431640" indent="-323640">
              <a:lnSpc>
                <a:spcPct val="100000"/>
              </a:lnSpc>
              <a:spcBef>
                <a:spcPts val="601"/>
              </a:spcBef>
            </a:pPr>
            <a:r>
              <a:rPr lang="en-US" sz="1800" b="0" strike="noStrike" spc="-1">
                <a:solidFill>
                  <a:srgbClr val="1E6A39"/>
                </a:solidFill>
                <a:latin typeface="Times New Roman"/>
              </a:rPr>
              <a:t>bool(())</a:t>
            </a:r>
            <a:endParaRPr lang="en-US" sz="1800" b="0" strike="noStrike" spc="-1">
              <a:latin typeface="Arial"/>
            </a:endParaRPr>
          </a:p>
          <a:p>
            <a:pPr marL="431640" indent="-323640">
              <a:lnSpc>
                <a:spcPct val="100000"/>
              </a:lnSpc>
              <a:spcBef>
                <a:spcPts val="601"/>
              </a:spcBef>
            </a:pPr>
            <a:r>
              <a:rPr lang="en-US" sz="1800" b="0" strike="noStrike" spc="-1">
                <a:solidFill>
                  <a:srgbClr val="1E6A39"/>
                </a:solidFill>
                <a:latin typeface="Times New Roman"/>
              </a:rPr>
              <a:t>bool([])</a:t>
            </a:r>
            <a:endParaRPr lang="en-US" sz="1800" b="0" strike="noStrike" spc="-1">
              <a:latin typeface="Arial"/>
            </a:endParaRPr>
          </a:p>
          <a:p>
            <a:pPr marL="431640" indent="-323640">
              <a:lnSpc>
                <a:spcPct val="100000"/>
              </a:lnSpc>
              <a:spcBef>
                <a:spcPts val="601"/>
              </a:spcBef>
            </a:pPr>
            <a:r>
              <a:rPr lang="en-US" sz="1800" b="0" strike="noStrike" spc="-1">
                <a:solidFill>
                  <a:srgbClr val="1E6A39"/>
                </a:solidFill>
                <a:latin typeface="Times New Roman"/>
              </a:rPr>
              <a:t>bool({})</a:t>
            </a:r>
            <a:endParaRPr lang="en-US" sz="1800" b="0" strike="noStrike" spc="-1">
              <a:latin typeface="Arial"/>
            </a:endParaRPr>
          </a:p>
        </p:txBody>
      </p:sp>
    </p:spTree>
  </p:cSld>
  <p:clrMapOvr>
    <a:masterClrMapping/>
  </p:clrMapOvr>
  <mc:AlternateContent xmlns:mc="http://schemas.openxmlformats.org/markup-compatibility/2006">
    <mc:Choice xmlns:p15="http://schemas.microsoft.com/office/powerpoint/2012/main" xmlns:p14="http://schemas.microsoft.com/office/powerpoint/2010/main" xmlns="" Requires="p14">
      <p:transition spd="slow" p14:dur="2000"/>
    </mc:Choice>
    <mc:Fallback>
      <p:transition spd="slow"/>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6" name="TextShape 1"/>
          <p:cNvSpPr txBox="1"/>
          <p:nvPr/>
        </p:nvSpPr>
        <p:spPr>
          <a:xfrm>
            <a:off x="359640" y="133200"/>
            <a:ext cx="8424360" cy="492120"/>
          </a:xfrm>
          <a:prstGeom prst="rect">
            <a:avLst/>
          </a:prstGeom>
          <a:noFill/>
          <a:ln>
            <a:noFill/>
          </a:ln>
        </p:spPr>
        <p:txBody>
          <a:bodyPr lIns="0" tIns="0" rIns="0" bIns="0">
            <a:noAutofit/>
          </a:bodyPr>
          <a:lstStyle/>
          <a:p>
            <a:pPr algn="ctr">
              <a:lnSpc>
                <a:spcPct val="100000"/>
              </a:lnSpc>
            </a:pPr>
            <a:r>
              <a:rPr lang="en-US" sz="3200" b="0" strike="noStrike" spc="-1">
                <a:solidFill>
                  <a:srgbClr val="FFFFFF"/>
                </a:solidFill>
                <a:latin typeface="Times New Roman"/>
              </a:rPr>
              <a:t>Python Operators</a:t>
            </a:r>
            <a:endParaRPr lang="en-US" sz="3200" b="0" strike="noStrike" spc="-1">
              <a:solidFill>
                <a:srgbClr val="000000"/>
              </a:solidFill>
              <a:latin typeface="Calibri"/>
            </a:endParaRPr>
          </a:p>
        </p:txBody>
      </p:sp>
      <p:sp>
        <p:nvSpPr>
          <p:cNvPr id="317" name="TextShape 2"/>
          <p:cNvSpPr txBox="1"/>
          <p:nvPr/>
        </p:nvSpPr>
        <p:spPr>
          <a:xfrm>
            <a:off x="476280" y="1017360"/>
            <a:ext cx="8191080" cy="3108240"/>
          </a:xfrm>
          <a:prstGeom prst="rect">
            <a:avLst/>
          </a:prstGeom>
          <a:noFill/>
          <a:ln>
            <a:noFill/>
          </a:ln>
        </p:spPr>
        <p:txBody>
          <a:bodyPr lIns="0" tIns="0" rIns="0" bIns="0">
            <a:noAutofit/>
          </a:bodyPr>
          <a:lstStyle/>
          <a:p>
            <a:pPr marL="431640" indent="-323640">
              <a:lnSpc>
                <a:spcPct val="100000"/>
              </a:lnSpc>
              <a:spcBef>
                <a:spcPts val="601"/>
              </a:spcBef>
            </a:pPr>
            <a:r>
              <a:rPr lang="en-US" sz="1800" b="0" strike="noStrike" spc="-1">
                <a:solidFill>
                  <a:srgbClr val="000000"/>
                </a:solidFill>
                <a:latin typeface="Times New Roman"/>
              </a:rPr>
              <a:t>Operators are used to perform operations on variables and values.</a:t>
            </a:r>
            <a:endParaRPr lang="en-US" sz="1800" b="0" strike="noStrike" spc="-1">
              <a:solidFill>
                <a:srgbClr val="000000"/>
              </a:solidFill>
              <a:latin typeface="Calibri"/>
            </a:endParaRPr>
          </a:p>
          <a:p>
            <a:pPr marL="431640" indent="-323640">
              <a:lnSpc>
                <a:spcPct val="100000"/>
              </a:lnSpc>
              <a:spcBef>
                <a:spcPts val="601"/>
              </a:spcBef>
            </a:pPr>
            <a:r>
              <a:rPr lang="en-US" sz="1800" b="0" strike="noStrike" spc="-1">
                <a:solidFill>
                  <a:srgbClr val="000000"/>
                </a:solidFill>
                <a:latin typeface="Times New Roman"/>
              </a:rPr>
              <a:t>Python divides the operators in the following groups:</a:t>
            </a:r>
            <a:endParaRPr lang="en-US" sz="1800" b="0" strike="noStrike" spc="-1">
              <a:solidFill>
                <a:srgbClr val="000000"/>
              </a:solidFill>
              <a:latin typeface="Calibri"/>
            </a:endParaRPr>
          </a:p>
          <a:p>
            <a:pPr marL="736560" indent="-285480">
              <a:lnSpc>
                <a:spcPct val="100000"/>
              </a:lnSpc>
              <a:spcBef>
                <a:spcPts val="601"/>
              </a:spcBef>
              <a:buClr>
                <a:srgbClr val="609358"/>
              </a:buClr>
              <a:buSzPct val="45000"/>
              <a:buFont typeface="Wingdings" charset="2"/>
              <a:buChar char=""/>
            </a:pPr>
            <a:r>
              <a:rPr lang="en-US" sz="1800" b="0" strike="noStrike" spc="-1">
                <a:solidFill>
                  <a:srgbClr val="609358"/>
                </a:solidFill>
                <a:latin typeface="Times New Roman"/>
              </a:rPr>
              <a:t>Arithmetic operators</a:t>
            </a:r>
            <a:endParaRPr lang="en-US" sz="1800" b="0" strike="noStrike" spc="-1">
              <a:solidFill>
                <a:srgbClr val="000000"/>
              </a:solidFill>
              <a:latin typeface="Calibri"/>
            </a:endParaRPr>
          </a:p>
          <a:p>
            <a:pPr marL="736560" indent="-285480">
              <a:lnSpc>
                <a:spcPct val="100000"/>
              </a:lnSpc>
              <a:spcBef>
                <a:spcPts val="601"/>
              </a:spcBef>
              <a:buClr>
                <a:srgbClr val="609358"/>
              </a:buClr>
              <a:buSzPct val="45000"/>
              <a:buFont typeface="Wingdings" charset="2"/>
              <a:buChar char=""/>
            </a:pPr>
            <a:r>
              <a:rPr lang="en-US" sz="1800" b="0" strike="noStrike" spc="-1">
                <a:solidFill>
                  <a:srgbClr val="609358"/>
                </a:solidFill>
                <a:latin typeface="Times New Roman"/>
              </a:rPr>
              <a:t>Assignment operators</a:t>
            </a:r>
            <a:endParaRPr lang="en-US" sz="1800" b="0" strike="noStrike" spc="-1">
              <a:solidFill>
                <a:srgbClr val="000000"/>
              </a:solidFill>
              <a:latin typeface="Calibri"/>
            </a:endParaRPr>
          </a:p>
          <a:p>
            <a:pPr marL="736560" indent="-285480">
              <a:lnSpc>
                <a:spcPct val="100000"/>
              </a:lnSpc>
              <a:spcBef>
                <a:spcPts val="601"/>
              </a:spcBef>
              <a:buClr>
                <a:srgbClr val="609358"/>
              </a:buClr>
              <a:buSzPct val="45000"/>
              <a:buFont typeface="Wingdings" charset="2"/>
              <a:buChar char=""/>
            </a:pPr>
            <a:r>
              <a:rPr lang="en-US" sz="1800" b="0" strike="noStrike" spc="-1">
                <a:solidFill>
                  <a:srgbClr val="609358"/>
                </a:solidFill>
                <a:latin typeface="Times New Roman"/>
              </a:rPr>
              <a:t>Comparison operators</a:t>
            </a:r>
            <a:endParaRPr lang="en-US" sz="1800" b="0" strike="noStrike" spc="-1">
              <a:solidFill>
                <a:srgbClr val="000000"/>
              </a:solidFill>
              <a:latin typeface="Calibri"/>
            </a:endParaRPr>
          </a:p>
          <a:p>
            <a:pPr marL="736560" indent="-285480">
              <a:lnSpc>
                <a:spcPct val="100000"/>
              </a:lnSpc>
              <a:spcBef>
                <a:spcPts val="601"/>
              </a:spcBef>
              <a:buClr>
                <a:srgbClr val="609358"/>
              </a:buClr>
              <a:buSzPct val="45000"/>
              <a:buFont typeface="Wingdings" charset="2"/>
              <a:buChar char=""/>
            </a:pPr>
            <a:r>
              <a:rPr lang="en-US" sz="1800" b="0" strike="noStrike" spc="-1">
                <a:solidFill>
                  <a:srgbClr val="609358"/>
                </a:solidFill>
                <a:latin typeface="Times New Roman"/>
              </a:rPr>
              <a:t>Logical operators</a:t>
            </a:r>
            <a:endParaRPr lang="en-US" sz="1800" b="0" strike="noStrike" spc="-1">
              <a:solidFill>
                <a:srgbClr val="000000"/>
              </a:solidFill>
              <a:latin typeface="Calibri"/>
            </a:endParaRPr>
          </a:p>
          <a:p>
            <a:pPr marL="736560" indent="-285480">
              <a:lnSpc>
                <a:spcPct val="100000"/>
              </a:lnSpc>
              <a:spcBef>
                <a:spcPts val="601"/>
              </a:spcBef>
              <a:buClr>
                <a:srgbClr val="609358"/>
              </a:buClr>
              <a:buSzPct val="45000"/>
              <a:buFont typeface="Wingdings" charset="2"/>
              <a:buChar char=""/>
            </a:pPr>
            <a:r>
              <a:rPr lang="en-US" sz="1800" b="0" strike="noStrike" spc="-1">
                <a:solidFill>
                  <a:srgbClr val="609358"/>
                </a:solidFill>
                <a:latin typeface="Times New Roman"/>
              </a:rPr>
              <a:t>Identity operators</a:t>
            </a:r>
            <a:endParaRPr lang="en-US" sz="1800" b="0" strike="noStrike" spc="-1">
              <a:solidFill>
                <a:srgbClr val="000000"/>
              </a:solidFill>
              <a:latin typeface="Calibri"/>
            </a:endParaRPr>
          </a:p>
          <a:p>
            <a:pPr marL="736560" indent="-285480">
              <a:lnSpc>
                <a:spcPct val="100000"/>
              </a:lnSpc>
              <a:spcBef>
                <a:spcPts val="601"/>
              </a:spcBef>
              <a:buClr>
                <a:srgbClr val="609358"/>
              </a:buClr>
              <a:buSzPct val="45000"/>
              <a:buFont typeface="Wingdings" charset="2"/>
              <a:buChar char=""/>
            </a:pPr>
            <a:r>
              <a:rPr lang="en-US" sz="1800" b="0" strike="noStrike" spc="-1">
                <a:solidFill>
                  <a:srgbClr val="609358"/>
                </a:solidFill>
                <a:latin typeface="Times New Roman"/>
              </a:rPr>
              <a:t>Membership operators</a:t>
            </a:r>
            <a:endParaRPr lang="en-US" sz="1800" b="0" strike="noStrike" spc="-1">
              <a:solidFill>
                <a:srgbClr val="000000"/>
              </a:solidFill>
              <a:latin typeface="Calibri"/>
            </a:endParaRPr>
          </a:p>
          <a:p>
            <a:pPr marL="736560" indent="-285480">
              <a:lnSpc>
                <a:spcPct val="100000"/>
              </a:lnSpc>
              <a:spcBef>
                <a:spcPts val="601"/>
              </a:spcBef>
              <a:buClr>
                <a:srgbClr val="609358"/>
              </a:buClr>
              <a:buSzPct val="45000"/>
              <a:buFont typeface="Wingdings" charset="2"/>
              <a:buChar char=""/>
            </a:pPr>
            <a:r>
              <a:rPr lang="en-US" sz="1800" b="0" strike="noStrike" spc="-1">
                <a:solidFill>
                  <a:srgbClr val="609358"/>
                </a:solidFill>
                <a:latin typeface="Times New Roman"/>
              </a:rPr>
              <a:t>Bitwise operators</a:t>
            </a:r>
            <a:endParaRPr lang="en-US" sz="1800" b="0" strike="noStrike" spc="-1">
              <a:solidFill>
                <a:srgbClr val="000000"/>
              </a:solidFill>
              <a:latin typeface="Calibri"/>
            </a:endParaRPr>
          </a:p>
        </p:txBody>
      </p:sp>
    </p:spTree>
  </p:cSld>
  <p:clrMapOvr>
    <a:masterClrMapping/>
  </p:clrMapOvr>
  <mc:AlternateContent xmlns:mc="http://schemas.openxmlformats.org/markup-compatibility/2006">
    <mc:Choice xmlns:p15="http://schemas.microsoft.com/office/powerpoint/2012/main" xmlns:p14="http://schemas.microsoft.com/office/powerpoint/2010/main" xmlns="" Requires="p14">
      <p:transition spd="slow" p14:dur="2000"/>
    </mc:Choice>
    <mc:Fallback>
      <p:transition spd="slow"/>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 name="TextShape 1"/>
          <p:cNvSpPr txBox="1"/>
          <p:nvPr/>
        </p:nvSpPr>
        <p:spPr>
          <a:xfrm>
            <a:off x="359640" y="133200"/>
            <a:ext cx="8424360" cy="492120"/>
          </a:xfrm>
          <a:prstGeom prst="rect">
            <a:avLst/>
          </a:prstGeom>
          <a:noFill/>
          <a:ln>
            <a:noFill/>
          </a:ln>
        </p:spPr>
        <p:txBody>
          <a:bodyPr lIns="0" tIns="0" rIns="0" bIns="0">
            <a:noAutofit/>
          </a:bodyPr>
          <a:lstStyle/>
          <a:p>
            <a:pPr algn="ctr">
              <a:lnSpc>
                <a:spcPct val="100000"/>
              </a:lnSpc>
            </a:pPr>
            <a:r>
              <a:rPr lang="en-US" sz="3200" b="0" strike="noStrike" spc="-1">
                <a:solidFill>
                  <a:srgbClr val="FFFFFF"/>
                </a:solidFill>
                <a:latin typeface="Times New Roman"/>
              </a:rPr>
              <a:t>Python Arithmetic Operators</a:t>
            </a:r>
            <a:endParaRPr lang="en-US" sz="3200" b="0" strike="noStrike" spc="-1">
              <a:solidFill>
                <a:srgbClr val="000000"/>
              </a:solidFill>
              <a:latin typeface="Calibri"/>
            </a:endParaRPr>
          </a:p>
        </p:txBody>
      </p:sp>
      <p:graphicFrame>
        <p:nvGraphicFramePr>
          <p:cNvPr id="319" name="Table 2"/>
          <p:cNvGraphicFramePr/>
          <p:nvPr/>
        </p:nvGraphicFramePr>
        <p:xfrm>
          <a:off x="1828800" y="1123920"/>
          <a:ext cx="5707440" cy="3593783"/>
        </p:xfrm>
        <a:graphic>
          <a:graphicData uri="http://schemas.openxmlformats.org/drawingml/2006/table">
            <a:tbl>
              <a:tblPr/>
              <a:tblGrid>
                <a:gridCol w="1208520"/>
                <a:gridCol w="1839240"/>
                <a:gridCol w="2659680"/>
              </a:tblGrid>
              <a:tr h="344880">
                <a:tc>
                  <a:txBody>
                    <a:bodyPr/>
                    <a:lstStyle/>
                    <a:p>
                      <a:pPr algn="ctr">
                        <a:lnSpc>
                          <a:spcPct val="93000"/>
                        </a:lnSpc>
                      </a:pPr>
                      <a:r>
                        <a:rPr lang="en-US" sz="1800" b="1" strike="noStrike" spc="-1">
                          <a:solidFill>
                            <a:srgbClr val="000000"/>
                          </a:solidFill>
                          <a:latin typeface="Times New Roman"/>
                          <a:ea typeface="DejaVu Sans"/>
                        </a:rPr>
                        <a:t>Operator</a:t>
                      </a:r>
                      <a:endParaRPr lang="en-US" sz="1800" b="0" strike="noStrike" spc="-1">
                        <a:latin typeface="Arial"/>
                      </a:endParaRPr>
                    </a:p>
                  </a:txBody>
                  <a:tcPr marL="90000" marR="90000">
                    <a:lnL w="12240">
                      <a:solidFill>
                        <a:srgbClr val="000000"/>
                      </a:solidFill>
                    </a:lnL>
                    <a:lnR w="12240">
                      <a:solidFill>
                        <a:srgbClr val="000000"/>
                      </a:solidFill>
                    </a:lnR>
                    <a:lnT w="12240">
                      <a:solidFill>
                        <a:srgbClr val="000000"/>
                      </a:solidFill>
                    </a:lnT>
                    <a:lnB w="12240">
                      <a:solidFill>
                        <a:srgbClr val="000000"/>
                      </a:solidFill>
                    </a:lnB>
                    <a:solidFill>
                      <a:srgbClr val="B3B3B3"/>
                    </a:solidFill>
                  </a:tcPr>
                </a:tc>
                <a:tc>
                  <a:txBody>
                    <a:bodyPr/>
                    <a:lstStyle/>
                    <a:p>
                      <a:pPr algn="ctr">
                        <a:lnSpc>
                          <a:spcPct val="93000"/>
                        </a:lnSpc>
                      </a:pPr>
                      <a:r>
                        <a:rPr lang="en-US" sz="1800" b="1" strike="noStrike" spc="-1">
                          <a:solidFill>
                            <a:srgbClr val="000000"/>
                          </a:solidFill>
                          <a:latin typeface="Times New Roman"/>
                          <a:ea typeface="DejaVu Sans"/>
                        </a:rPr>
                        <a:t>Name</a:t>
                      </a:r>
                      <a:endParaRPr lang="en-US" sz="1800" b="0" strike="noStrike" spc="-1">
                        <a:latin typeface="Arial"/>
                      </a:endParaRPr>
                    </a:p>
                  </a:txBody>
                  <a:tcPr marL="90000" marR="90000">
                    <a:lnL w="12240">
                      <a:solidFill>
                        <a:srgbClr val="000000"/>
                      </a:solidFill>
                    </a:lnL>
                    <a:lnR w="12240">
                      <a:solidFill>
                        <a:srgbClr val="000000"/>
                      </a:solidFill>
                    </a:lnR>
                    <a:lnT w="12240">
                      <a:solidFill>
                        <a:srgbClr val="000000"/>
                      </a:solidFill>
                    </a:lnT>
                    <a:lnB w="12240">
                      <a:solidFill>
                        <a:srgbClr val="000000"/>
                      </a:solidFill>
                    </a:lnB>
                    <a:solidFill>
                      <a:srgbClr val="B3B3B3"/>
                    </a:solidFill>
                  </a:tcPr>
                </a:tc>
                <a:tc>
                  <a:txBody>
                    <a:bodyPr/>
                    <a:lstStyle/>
                    <a:p>
                      <a:pPr algn="ctr">
                        <a:lnSpc>
                          <a:spcPct val="93000"/>
                        </a:lnSpc>
                      </a:pPr>
                      <a:r>
                        <a:rPr lang="en-US" sz="1800" b="1" strike="noStrike" spc="-1">
                          <a:solidFill>
                            <a:srgbClr val="000000"/>
                          </a:solidFill>
                          <a:latin typeface="Times New Roman"/>
                          <a:ea typeface="DejaVu Sans"/>
                        </a:rPr>
                        <a:t>Example</a:t>
                      </a:r>
                      <a:endParaRPr lang="en-US" sz="1800" b="0" strike="noStrike" spc="-1">
                        <a:latin typeface="Arial"/>
                      </a:endParaRPr>
                    </a:p>
                  </a:txBody>
                  <a:tcPr marL="90000" marR="90000">
                    <a:lnL w="12240">
                      <a:solidFill>
                        <a:srgbClr val="000000"/>
                      </a:solidFill>
                    </a:lnL>
                    <a:lnR w="12240">
                      <a:solidFill>
                        <a:srgbClr val="000000"/>
                      </a:solidFill>
                    </a:lnR>
                    <a:lnT w="12240">
                      <a:solidFill>
                        <a:srgbClr val="000000"/>
                      </a:solidFill>
                    </a:lnT>
                    <a:lnB w="12240">
                      <a:solidFill>
                        <a:srgbClr val="000000"/>
                      </a:solidFill>
                    </a:lnB>
                    <a:solidFill>
                      <a:srgbClr val="B3B3B3"/>
                    </a:solidFill>
                  </a:tcPr>
                </a:tc>
              </a:tr>
              <a:tr h="462600">
                <a:tc>
                  <a:txBody>
                    <a:bodyPr/>
                    <a:lstStyle/>
                    <a:p>
                      <a:pPr algn="ctr">
                        <a:lnSpc>
                          <a:spcPct val="93000"/>
                        </a:lnSpc>
                      </a:pPr>
                      <a:r>
                        <a:rPr lang="en-US" sz="1800" b="0" strike="noStrike" spc="-1">
                          <a:solidFill>
                            <a:srgbClr val="000000"/>
                          </a:solidFill>
                          <a:latin typeface="Times New Roman"/>
                          <a:ea typeface="DejaVu Sans"/>
                        </a:rPr>
                        <a:t>+</a:t>
                      </a:r>
                      <a:endParaRPr lang="en-US" sz="1800" b="0" strike="noStrike" spc="-1">
                        <a:latin typeface="Arial"/>
                      </a:endParaRPr>
                    </a:p>
                  </a:txBody>
                  <a:tcPr marL="90000" marR="90000">
                    <a:lnL w="12240">
                      <a:solidFill>
                        <a:srgbClr val="000000"/>
                      </a:solidFill>
                    </a:lnL>
                    <a:lnR w="12240">
                      <a:solidFill>
                        <a:srgbClr val="000000"/>
                      </a:solidFill>
                    </a:lnR>
                    <a:lnT w="12240">
                      <a:solidFill>
                        <a:srgbClr val="000000"/>
                      </a:solidFill>
                    </a:lnT>
                    <a:lnB w="12240">
                      <a:solidFill>
                        <a:srgbClr val="000000"/>
                      </a:solidFill>
                    </a:lnB>
                    <a:solidFill>
                      <a:srgbClr val="CCCCCC"/>
                    </a:solidFill>
                  </a:tcPr>
                </a:tc>
                <a:tc>
                  <a:txBody>
                    <a:bodyPr/>
                    <a:lstStyle/>
                    <a:p>
                      <a:pPr algn="ctr">
                        <a:lnSpc>
                          <a:spcPct val="93000"/>
                        </a:lnSpc>
                      </a:pPr>
                      <a:r>
                        <a:rPr lang="en-US" sz="1800" b="0" strike="noStrike" spc="-1">
                          <a:solidFill>
                            <a:srgbClr val="000000"/>
                          </a:solidFill>
                          <a:latin typeface="Times New Roman"/>
                          <a:ea typeface="DejaVu Sans"/>
                        </a:rPr>
                        <a:t>Addition</a:t>
                      </a:r>
                      <a:endParaRPr lang="en-US" sz="1800" b="0" strike="noStrike" spc="-1">
                        <a:latin typeface="Arial"/>
                      </a:endParaRPr>
                    </a:p>
                  </a:txBody>
                  <a:tcPr marL="90000" marR="90000">
                    <a:lnL w="12240">
                      <a:solidFill>
                        <a:srgbClr val="000000"/>
                      </a:solidFill>
                    </a:lnL>
                    <a:lnR w="12240">
                      <a:solidFill>
                        <a:srgbClr val="000000"/>
                      </a:solidFill>
                    </a:lnR>
                    <a:lnT w="12240">
                      <a:solidFill>
                        <a:srgbClr val="000000"/>
                      </a:solidFill>
                    </a:lnT>
                    <a:lnB w="12240">
                      <a:solidFill>
                        <a:srgbClr val="000000"/>
                      </a:solidFill>
                    </a:lnB>
                    <a:solidFill>
                      <a:srgbClr val="CCCCCC"/>
                    </a:solidFill>
                  </a:tcPr>
                </a:tc>
                <a:tc>
                  <a:txBody>
                    <a:bodyPr/>
                    <a:lstStyle/>
                    <a:p>
                      <a:pPr algn="ctr">
                        <a:lnSpc>
                          <a:spcPct val="93000"/>
                        </a:lnSpc>
                      </a:pPr>
                      <a:r>
                        <a:rPr lang="en-US" sz="1800" b="0" strike="noStrike" spc="-1">
                          <a:solidFill>
                            <a:srgbClr val="000000"/>
                          </a:solidFill>
                          <a:latin typeface="Times New Roman"/>
                          <a:ea typeface="DejaVu Sans"/>
                        </a:rPr>
                        <a:t>x + y</a:t>
                      </a:r>
                      <a:endParaRPr lang="en-US" sz="1800" b="0" strike="noStrike" spc="-1">
                        <a:latin typeface="Arial"/>
                      </a:endParaRPr>
                    </a:p>
                  </a:txBody>
                  <a:tcPr marL="90000" marR="90000">
                    <a:lnL w="12240">
                      <a:solidFill>
                        <a:srgbClr val="000000"/>
                      </a:solidFill>
                    </a:lnL>
                    <a:lnR w="12240">
                      <a:solidFill>
                        <a:srgbClr val="000000"/>
                      </a:solidFill>
                    </a:lnR>
                    <a:lnT w="12240">
                      <a:solidFill>
                        <a:srgbClr val="000000"/>
                      </a:solidFill>
                    </a:lnT>
                    <a:lnB w="12240">
                      <a:solidFill>
                        <a:srgbClr val="000000"/>
                      </a:solidFill>
                    </a:lnB>
                    <a:solidFill>
                      <a:srgbClr val="CCCCCC"/>
                    </a:solidFill>
                  </a:tcPr>
                </a:tc>
              </a:tr>
              <a:tr h="462600">
                <a:tc>
                  <a:txBody>
                    <a:bodyPr/>
                    <a:lstStyle/>
                    <a:p>
                      <a:pPr algn="ctr">
                        <a:lnSpc>
                          <a:spcPct val="93000"/>
                        </a:lnSpc>
                      </a:pPr>
                      <a:r>
                        <a:rPr lang="en-US" sz="1800" b="0" strike="noStrike" spc="-1">
                          <a:solidFill>
                            <a:srgbClr val="000000"/>
                          </a:solidFill>
                          <a:latin typeface="Times New Roman"/>
                          <a:ea typeface="DejaVu Sans"/>
                        </a:rPr>
                        <a:t>-</a:t>
                      </a:r>
                      <a:endParaRPr lang="en-US" sz="1800" b="0" strike="noStrike" spc="-1">
                        <a:latin typeface="Arial"/>
                      </a:endParaRPr>
                    </a:p>
                  </a:txBody>
                  <a:tcPr marL="90000" marR="90000">
                    <a:lnL w="12240">
                      <a:solidFill>
                        <a:srgbClr val="000000"/>
                      </a:solidFill>
                    </a:lnL>
                    <a:lnR w="12240">
                      <a:solidFill>
                        <a:srgbClr val="000000"/>
                      </a:solidFill>
                    </a:lnR>
                    <a:lnT w="12240">
                      <a:solidFill>
                        <a:srgbClr val="000000"/>
                      </a:solidFill>
                    </a:lnT>
                    <a:lnB w="12240">
                      <a:solidFill>
                        <a:srgbClr val="000000"/>
                      </a:solidFill>
                    </a:lnB>
                    <a:solidFill>
                      <a:srgbClr val="E6E6E6"/>
                    </a:solidFill>
                  </a:tcPr>
                </a:tc>
                <a:tc>
                  <a:txBody>
                    <a:bodyPr/>
                    <a:lstStyle/>
                    <a:p>
                      <a:pPr algn="ctr">
                        <a:lnSpc>
                          <a:spcPct val="93000"/>
                        </a:lnSpc>
                      </a:pPr>
                      <a:r>
                        <a:rPr lang="en-US" sz="1800" b="0" strike="noStrike" spc="-1">
                          <a:solidFill>
                            <a:srgbClr val="000000"/>
                          </a:solidFill>
                          <a:latin typeface="Times New Roman"/>
                          <a:ea typeface="DejaVu Sans"/>
                        </a:rPr>
                        <a:t>Subtraction</a:t>
                      </a:r>
                      <a:endParaRPr lang="en-US" sz="1800" b="0" strike="noStrike" spc="-1">
                        <a:latin typeface="Arial"/>
                      </a:endParaRPr>
                    </a:p>
                  </a:txBody>
                  <a:tcPr marL="90000" marR="90000">
                    <a:lnL w="12240">
                      <a:solidFill>
                        <a:srgbClr val="000000"/>
                      </a:solidFill>
                    </a:lnL>
                    <a:lnR w="12240">
                      <a:solidFill>
                        <a:srgbClr val="000000"/>
                      </a:solidFill>
                    </a:lnR>
                    <a:lnT w="12240">
                      <a:solidFill>
                        <a:srgbClr val="000000"/>
                      </a:solidFill>
                    </a:lnT>
                    <a:lnB w="12240">
                      <a:solidFill>
                        <a:srgbClr val="000000"/>
                      </a:solidFill>
                    </a:lnB>
                    <a:solidFill>
                      <a:srgbClr val="E6E6E6"/>
                    </a:solidFill>
                  </a:tcPr>
                </a:tc>
                <a:tc>
                  <a:txBody>
                    <a:bodyPr/>
                    <a:lstStyle/>
                    <a:p>
                      <a:pPr algn="ctr">
                        <a:lnSpc>
                          <a:spcPct val="93000"/>
                        </a:lnSpc>
                      </a:pPr>
                      <a:r>
                        <a:rPr lang="en-US" sz="1800" b="0" strike="noStrike" spc="-1">
                          <a:solidFill>
                            <a:srgbClr val="000000"/>
                          </a:solidFill>
                          <a:latin typeface="Times New Roman"/>
                          <a:ea typeface="DejaVu Sans"/>
                        </a:rPr>
                        <a:t>x - y</a:t>
                      </a:r>
                      <a:endParaRPr lang="en-US" sz="1800" b="0" strike="noStrike" spc="-1">
                        <a:latin typeface="Arial"/>
                      </a:endParaRPr>
                    </a:p>
                  </a:txBody>
                  <a:tcPr marL="90000" marR="90000">
                    <a:lnL w="12240">
                      <a:solidFill>
                        <a:srgbClr val="000000"/>
                      </a:solidFill>
                    </a:lnL>
                    <a:lnR w="12240">
                      <a:solidFill>
                        <a:srgbClr val="000000"/>
                      </a:solidFill>
                    </a:lnR>
                    <a:lnT w="12240">
                      <a:solidFill>
                        <a:srgbClr val="000000"/>
                      </a:solidFill>
                    </a:lnT>
                    <a:lnB w="12240">
                      <a:solidFill>
                        <a:srgbClr val="000000"/>
                      </a:solidFill>
                    </a:lnB>
                    <a:solidFill>
                      <a:srgbClr val="E6E6E6"/>
                    </a:solidFill>
                  </a:tcPr>
                </a:tc>
              </a:tr>
              <a:tr h="462600">
                <a:tc>
                  <a:txBody>
                    <a:bodyPr/>
                    <a:lstStyle/>
                    <a:p>
                      <a:pPr algn="ctr">
                        <a:lnSpc>
                          <a:spcPct val="93000"/>
                        </a:lnSpc>
                      </a:pPr>
                      <a:r>
                        <a:rPr lang="en-US" sz="1800" b="0" strike="noStrike" spc="-1">
                          <a:solidFill>
                            <a:srgbClr val="000000"/>
                          </a:solidFill>
                          <a:latin typeface="Times New Roman"/>
                          <a:ea typeface="DejaVu Sans"/>
                        </a:rPr>
                        <a:t>*</a:t>
                      </a:r>
                      <a:endParaRPr lang="en-US" sz="1800" b="0" strike="noStrike" spc="-1">
                        <a:latin typeface="Arial"/>
                      </a:endParaRPr>
                    </a:p>
                  </a:txBody>
                  <a:tcPr marL="90000" marR="90000">
                    <a:lnL w="12240">
                      <a:solidFill>
                        <a:srgbClr val="000000"/>
                      </a:solidFill>
                    </a:lnL>
                    <a:lnR w="12240">
                      <a:solidFill>
                        <a:srgbClr val="000000"/>
                      </a:solidFill>
                    </a:lnR>
                    <a:lnT w="12240">
                      <a:solidFill>
                        <a:srgbClr val="000000"/>
                      </a:solidFill>
                    </a:lnT>
                    <a:lnB w="12240">
                      <a:solidFill>
                        <a:srgbClr val="000000"/>
                      </a:solidFill>
                    </a:lnB>
                    <a:solidFill>
                      <a:srgbClr val="CCCCCC"/>
                    </a:solidFill>
                  </a:tcPr>
                </a:tc>
                <a:tc>
                  <a:txBody>
                    <a:bodyPr/>
                    <a:lstStyle/>
                    <a:p>
                      <a:pPr algn="ctr">
                        <a:lnSpc>
                          <a:spcPct val="93000"/>
                        </a:lnSpc>
                      </a:pPr>
                      <a:r>
                        <a:rPr lang="en-US" sz="1800" b="0" strike="noStrike" spc="-1">
                          <a:solidFill>
                            <a:srgbClr val="000000"/>
                          </a:solidFill>
                          <a:latin typeface="Times New Roman"/>
                          <a:ea typeface="DejaVu Sans"/>
                        </a:rPr>
                        <a:t>Multiplication</a:t>
                      </a:r>
                      <a:endParaRPr lang="en-US" sz="1800" b="0" strike="noStrike" spc="-1">
                        <a:latin typeface="Arial"/>
                      </a:endParaRPr>
                    </a:p>
                  </a:txBody>
                  <a:tcPr marL="90000" marR="90000">
                    <a:lnL w="12240">
                      <a:solidFill>
                        <a:srgbClr val="000000"/>
                      </a:solidFill>
                    </a:lnL>
                    <a:lnR w="12240">
                      <a:solidFill>
                        <a:srgbClr val="000000"/>
                      </a:solidFill>
                    </a:lnR>
                    <a:lnT w="12240">
                      <a:solidFill>
                        <a:srgbClr val="000000"/>
                      </a:solidFill>
                    </a:lnT>
                    <a:lnB w="12240">
                      <a:solidFill>
                        <a:srgbClr val="000000"/>
                      </a:solidFill>
                    </a:lnB>
                    <a:solidFill>
                      <a:srgbClr val="CCCCCC"/>
                    </a:solidFill>
                  </a:tcPr>
                </a:tc>
                <a:tc>
                  <a:txBody>
                    <a:bodyPr/>
                    <a:lstStyle/>
                    <a:p>
                      <a:pPr algn="ctr">
                        <a:lnSpc>
                          <a:spcPct val="93000"/>
                        </a:lnSpc>
                      </a:pPr>
                      <a:r>
                        <a:rPr lang="en-US" sz="1800" b="0" strike="noStrike" spc="-1">
                          <a:solidFill>
                            <a:srgbClr val="000000"/>
                          </a:solidFill>
                          <a:latin typeface="Times New Roman"/>
                          <a:ea typeface="DejaVu Sans"/>
                        </a:rPr>
                        <a:t>x * y</a:t>
                      </a:r>
                      <a:endParaRPr lang="en-US" sz="1800" b="0" strike="noStrike" spc="-1">
                        <a:latin typeface="Arial"/>
                      </a:endParaRPr>
                    </a:p>
                  </a:txBody>
                  <a:tcPr marL="90000" marR="90000">
                    <a:lnL w="12240">
                      <a:solidFill>
                        <a:srgbClr val="000000"/>
                      </a:solidFill>
                    </a:lnL>
                    <a:lnR w="12240">
                      <a:solidFill>
                        <a:srgbClr val="000000"/>
                      </a:solidFill>
                    </a:lnR>
                    <a:lnT w="12240">
                      <a:solidFill>
                        <a:srgbClr val="000000"/>
                      </a:solidFill>
                    </a:lnT>
                    <a:lnB w="12240">
                      <a:solidFill>
                        <a:srgbClr val="000000"/>
                      </a:solidFill>
                    </a:lnB>
                    <a:solidFill>
                      <a:srgbClr val="CCCCCC"/>
                    </a:solidFill>
                  </a:tcPr>
                </a:tc>
              </a:tr>
              <a:tr h="462600">
                <a:tc>
                  <a:txBody>
                    <a:bodyPr/>
                    <a:lstStyle/>
                    <a:p>
                      <a:pPr algn="ctr">
                        <a:lnSpc>
                          <a:spcPct val="93000"/>
                        </a:lnSpc>
                      </a:pPr>
                      <a:r>
                        <a:rPr lang="en-US" sz="1800" b="0" strike="noStrike" spc="-1">
                          <a:solidFill>
                            <a:srgbClr val="000000"/>
                          </a:solidFill>
                          <a:latin typeface="Times New Roman"/>
                          <a:ea typeface="DejaVu Sans"/>
                        </a:rPr>
                        <a:t>/</a:t>
                      </a:r>
                      <a:endParaRPr lang="en-US" sz="1800" b="0" strike="noStrike" spc="-1">
                        <a:latin typeface="Arial"/>
                      </a:endParaRPr>
                    </a:p>
                  </a:txBody>
                  <a:tcPr marL="90000" marR="90000">
                    <a:lnL w="12240">
                      <a:solidFill>
                        <a:srgbClr val="000000"/>
                      </a:solidFill>
                    </a:lnL>
                    <a:lnR w="12240">
                      <a:solidFill>
                        <a:srgbClr val="000000"/>
                      </a:solidFill>
                    </a:lnR>
                    <a:lnT w="12240">
                      <a:solidFill>
                        <a:srgbClr val="000000"/>
                      </a:solidFill>
                    </a:lnT>
                    <a:lnB w="12240">
                      <a:solidFill>
                        <a:srgbClr val="000000"/>
                      </a:solidFill>
                    </a:lnB>
                    <a:solidFill>
                      <a:srgbClr val="E6E6E6"/>
                    </a:solidFill>
                  </a:tcPr>
                </a:tc>
                <a:tc>
                  <a:txBody>
                    <a:bodyPr/>
                    <a:lstStyle/>
                    <a:p>
                      <a:pPr algn="ctr">
                        <a:lnSpc>
                          <a:spcPct val="93000"/>
                        </a:lnSpc>
                      </a:pPr>
                      <a:r>
                        <a:rPr lang="en-US" sz="1800" b="0" strike="noStrike" spc="-1">
                          <a:solidFill>
                            <a:srgbClr val="000000"/>
                          </a:solidFill>
                          <a:latin typeface="Times New Roman"/>
                          <a:ea typeface="DejaVu Sans"/>
                        </a:rPr>
                        <a:t>Division</a:t>
                      </a:r>
                      <a:endParaRPr lang="en-US" sz="1800" b="0" strike="noStrike" spc="-1">
                        <a:latin typeface="Arial"/>
                      </a:endParaRPr>
                    </a:p>
                  </a:txBody>
                  <a:tcPr marL="90000" marR="90000">
                    <a:lnL w="12240">
                      <a:solidFill>
                        <a:srgbClr val="000000"/>
                      </a:solidFill>
                    </a:lnL>
                    <a:lnR w="12240">
                      <a:solidFill>
                        <a:srgbClr val="000000"/>
                      </a:solidFill>
                    </a:lnR>
                    <a:lnT w="12240">
                      <a:solidFill>
                        <a:srgbClr val="000000"/>
                      </a:solidFill>
                    </a:lnT>
                    <a:lnB w="12240">
                      <a:solidFill>
                        <a:srgbClr val="000000"/>
                      </a:solidFill>
                    </a:lnB>
                    <a:solidFill>
                      <a:srgbClr val="E6E6E6"/>
                    </a:solidFill>
                  </a:tcPr>
                </a:tc>
                <a:tc>
                  <a:txBody>
                    <a:bodyPr/>
                    <a:lstStyle/>
                    <a:p>
                      <a:pPr algn="ctr">
                        <a:lnSpc>
                          <a:spcPct val="93000"/>
                        </a:lnSpc>
                      </a:pPr>
                      <a:r>
                        <a:rPr lang="en-US" sz="1800" b="0" strike="noStrike" spc="-1">
                          <a:solidFill>
                            <a:srgbClr val="000000"/>
                          </a:solidFill>
                          <a:latin typeface="Times New Roman"/>
                          <a:ea typeface="DejaVu Sans"/>
                        </a:rPr>
                        <a:t>x / y</a:t>
                      </a:r>
                      <a:endParaRPr lang="en-US" sz="1800" b="0" strike="noStrike" spc="-1">
                        <a:latin typeface="Arial"/>
                      </a:endParaRPr>
                    </a:p>
                  </a:txBody>
                  <a:tcPr marL="90000" marR="90000">
                    <a:lnL w="12240">
                      <a:solidFill>
                        <a:srgbClr val="000000"/>
                      </a:solidFill>
                    </a:lnL>
                    <a:lnR w="12240">
                      <a:solidFill>
                        <a:srgbClr val="000000"/>
                      </a:solidFill>
                    </a:lnR>
                    <a:lnT w="12240">
                      <a:solidFill>
                        <a:srgbClr val="000000"/>
                      </a:solidFill>
                    </a:lnT>
                    <a:lnB w="12240">
                      <a:solidFill>
                        <a:srgbClr val="000000"/>
                      </a:solidFill>
                    </a:lnB>
                    <a:solidFill>
                      <a:srgbClr val="E6E6E6"/>
                    </a:solidFill>
                  </a:tcPr>
                </a:tc>
              </a:tr>
              <a:tr h="462600">
                <a:tc>
                  <a:txBody>
                    <a:bodyPr/>
                    <a:lstStyle/>
                    <a:p>
                      <a:pPr algn="ctr">
                        <a:lnSpc>
                          <a:spcPct val="93000"/>
                        </a:lnSpc>
                      </a:pPr>
                      <a:r>
                        <a:rPr lang="en-US" sz="1800" b="0" strike="noStrike" spc="-1">
                          <a:solidFill>
                            <a:srgbClr val="000000"/>
                          </a:solidFill>
                          <a:latin typeface="Times New Roman"/>
                          <a:ea typeface="DejaVu Sans"/>
                        </a:rPr>
                        <a:t>%</a:t>
                      </a:r>
                      <a:endParaRPr lang="en-US" sz="1800" b="0" strike="noStrike" spc="-1">
                        <a:latin typeface="Arial"/>
                      </a:endParaRPr>
                    </a:p>
                  </a:txBody>
                  <a:tcPr marL="90000" marR="90000">
                    <a:lnL w="12240">
                      <a:solidFill>
                        <a:srgbClr val="000000"/>
                      </a:solidFill>
                    </a:lnL>
                    <a:lnR w="12240">
                      <a:solidFill>
                        <a:srgbClr val="000000"/>
                      </a:solidFill>
                    </a:lnR>
                    <a:lnT w="12240">
                      <a:solidFill>
                        <a:srgbClr val="000000"/>
                      </a:solidFill>
                    </a:lnT>
                    <a:lnB w="12240">
                      <a:solidFill>
                        <a:srgbClr val="000000"/>
                      </a:solidFill>
                    </a:lnB>
                    <a:solidFill>
                      <a:srgbClr val="CCCCCC"/>
                    </a:solidFill>
                  </a:tcPr>
                </a:tc>
                <a:tc>
                  <a:txBody>
                    <a:bodyPr/>
                    <a:lstStyle/>
                    <a:p>
                      <a:pPr algn="ctr">
                        <a:lnSpc>
                          <a:spcPct val="93000"/>
                        </a:lnSpc>
                      </a:pPr>
                      <a:r>
                        <a:rPr lang="en-US" sz="1800" b="0" strike="noStrike" spc="-1">
                          <a:solidFill>
                            <a:srgbClr val="000000"/>
                          </a:solidFill>
                          <a:latin typeface="Times New Roman"/>
                          <a:ea typeface="DejaVu Sans"/>
                        </a:rPr>
                        <a:t>Modulus</a:t>
                      </a:r>
                      <a:endParaRPr lang="en-US" sz="1800" b="0" strike="noStrike" spc="-1">
                        <a:latin typeface="Arial"/>
                      </a:endParaRPr>
                    </a:p>
                  </a:txBody>
                  <a:tcPr marL="90000" marR="90000">
                    <a:lnL w="12240">
                      <a:solidFill>
                        <a:srgbClr val="000000"/>
                      </a:solidFill>
                    </a:lnL>
                    <a:lnR w="12240">
                      <a:solidFill>
                        <a:srgbClr val="000000"/>
                      </a:solidFill>
                    </a:lnR>
                    <a:lnT w="12240">
                      <a:solidFill>
                        <a:srgbClr val="000000"/>
                      </a:solidFill>
                    </a:lnT>
                    <a:lnB w="12240">
                      <a:solidFill>
                        <a:srgbClr val="000000"/>
                      </a:solidFill>
                    </a:lnB>
                    <a:solidFill>
                      <a:srgbClr val="CCCCCC"/>
                    </a:solidFill>
                  </a:tcPr>
                </a:tc>
                <a:tc>
                  <a:txBody>
                    <a:bodyPr/>
                    <a:lstStyle/>
                    <a:p>
                      <a:pPr algn="ctr">
                        <a:lnSpc>
                          <a:spcPct val="93000"/>
                        </a:lnSpc>
                      </a:pPr>
                      <a:r>
                        <a:rPr lang="en-US" sz="1800" b="0" strike="noStrike" spc="-1">
                          <a:solidFill>
                            <a:srgbClr val="000000"/>
                          </a:solidFill>
                          <a:latin typeface="Times New Roman"/>
                          <a:ea typeface="DejaVu Sans"/>
                        </a:rPr>
                        <a:t>x % y</a:t>
                      </a:r>
                      <a:endParaRPr lang="en-US" sz="1800" b="0" strike="noStrike" spc="-1">
                        <a:latin typeface="Arial"/>
                      </a:endParaRPr>
                    </a:p>
                  </a:txBody>
                  <a:tcPr marL="90000" marR="90000">
                    <a:lnL w="12240">
                      <a:solidFill>
                        <a:srgbClr val="000000"/>
                      </a:solidFill>
                    </a:lnL>
                    <a:lnR w="12240">
                      <a:solidFill>
                        <a:srgbClr val="000000"/>
                      </a:solidFill>
                    </a:lnR>
                    <a:lnT w="12240">
                      <a:solidFill>
                        <a:srgbClr val="000000"/>
                      </a:solidFill>
                    </a:lnT>
                    <a:lnB w="12240">
                      <a:solidFill>
                        <a:srgbClr val="000000"/>
                      </a:solidFill>
                    </a:lnB>
                    <a:solidFill>
                      <a:srgbClr val="CCCCCC"/>
                    </a:solidFill>
                  </a:tcPr>
                </a:tc>
              </a:tr>
              <a:tr h="471960">
                <a:tc>
                  <a:txBody>
                    <a:bodyPr/>
                    <a:lstStyle/>
                    <a:p>
                      <a:pPr algn="ctr">
                        <a:lnSpc>
                          <a:spcPct val="93000"/>
                        </a:lnSpc>
                      </a:pPr>
                      <a:r>
                        <a:rPr lang="en-US" sz="1800" b="0" strike="noStrike" spc="-1">
                          <a:solidFill>
                            <a:srgbClr val="000000"/>
                          </a:solidFill>
                          <a:latin typeface="Times New Roman"/>
                          <a:ea typeface="DejaVu Sans"/>
                        </a:rPr>
                        <a:t>**</a:t>
                      </a:r>
                      <a:endParaRPr lang="en-US" sz="1800" b="0" strike="noStrike" spc="-1">
                        <a:latin typeface="Arial"/>
                      </a:endParaRPr>
                    </a:p>
                  </a:txBody>
                  <a:tcPr marL="90000" marR="90000">
                    <a:lnL w="12240">
                      <a:solidFill>
                        <a:srgbClr val="000000"/>
                      </a:solidFill>
                    </a:lnL>
                    <a:lnR w="12240">
                      <a:solidFill>
                        <a:srgbClr val="000000"/>
                      </a:solidFill>
                    </a:lnR>
                    <a:lnT w="12240">
                      <a:solidFill>
                        <a:srgbClr val="000000"/>
                      </a:solidFill>
                    </a:lnT>
                    <a:lnB w="12240">
                      <a:solidFill>
                        <a:srgbClr val="000000"/>
                      </a:solidFill>
                    </a:lnB>
                    <a:solidFill>
                      <a:srgbClr val="E6E6E6"/>
                    </a:solidFill>
                  </a:tcPr>
                </a:tc>
                <a:tc>
                  <a:txBody>
                    <a:bodyPr/>
                    <a:lstStyle/>
                    <a:p>
                      <a:pPr algn="ctr">
                        <a:lnSpc>
                          <a:spcPct val="93000"/>
                        </a:lnSpc>
                      </a:pPr>
                      <a:r>
                        <a:rPr lang="en-US" sz="1800" b="0" strike="noStrike" spc="-1">
                          <a:solidFill>
                            <a:srgbClr val="000000"/>
                          </a:solidFill>
                          <a:latin typeface="Times New Roman"/>
                          <a:ea typeface="DejaVu Sans"/>
                        </a:rPr>
                        <a:t>Exponentiation</a:t>
                      </a:r>
                      <a:endParaRPr lang="en-US" sz="1800" b="0" strike="noStrike" spc="-1">
                        <a:latin typeface="Arial"/>
                      </a:endParaRPr>
                    </a:p>
                  </a:txBody>
                  <a:tcPr marL="90000" marR="90000">
                    <a:lnL w="12240">
                      <a:solidFill>
                        <a:srgbClr val="000000"/>
                      </a:solidFill>
                    </a:lnL>
                    <a:lnR w="12240">
                      <a:solidFill>
                        <a:srgbClr val="000000"/>
                      </a:solidFill>
                    </a:lnR>
                    <a:lnT w="12240">
                      <a:solidFill>
                        <a:srgbClr val="000000"/>
                      </a:solidFill>
                    </a:lnT>
                    <a:lnB w="12240">
                      <a:solidFill>
                        <a:srgbClr val="000000"/>
                      </a:solidFill>
                    </a:lnB>
                    <a:solidFill>
                      <a:srgbClr val="E6E6E6"/>
                    </a:solidFill>
                  </a:tcPr>
                </a:tc>
                <a:tc>
                  <a:txBody>
                    <a:bodyPr/>
                    <a:lstStyle/>
                    <a:p>
                      <a:pPr algn="ctr">
                        <a:lnSpc>
                          <a:spcPct val="93000"/>
                        </a:lnSpc>
                      </a:pPr>
                      <a:r>
                        <a:rPr lang="en-US" sz="1800" b="0" strike="noStrike" spc="-1">
                          <a:solidFill>
                            <a:srgbClr val="000000"/>
                          </a:solidFill>
                          <a:latin typeface="Times New Roman"/>
                          <a:ea typeface="DejaVu Sans"/>
                        </a:rPr>
                        <a:t>x ** y</a:t>
                      </a:r>
                      <a:endParaRPr lang="en-US" sz="1800" b="0" strike="noStrike" spc="-1">
                        <a:latin typeface="Arial"/>
                      </a:endParaRPr>
                    </a:p>
                  </a:txBody>
                  <a:tcPr marL="90000" marR="90000">
                    <a:lnL w="12240">
                      <a:solidFill>
                        <a:srgbClr val="000000"/>
                      </a:solidFill>
                    </a:lnL>
                    <a:lnR w="12240">
                      <a:solidFill>
                        <a:srgbClr val="000000"/>
                      </a:solidFill>
                    </a:lnR>
                    <a:lnT w="12240">
                      <a:solidFill>
                        <a:srgbClr val="000000"/>
                      </a:solidFill>
                    </a:lnT>
                    <a:lnB w="12240">
                      <a:solidFill>
                        <a:srgbClr val="000000"/>
                      </a:solidFill>
                    </a:lnB>
                    <a:solidFill>
                      <a:srgbClr val="E6E6E6"/>
                    </a:solidFill>
                  </a:tcPr>
                </a:tc>
              </a:tr>
              <a:tr h="462240">
                <a:tc>
                  <a:txBody>
                    <a:bodyPr/>
                    <a:lstStyle/>
                    <a:p>
                      <a:pPr algn="ctr">
                        <a:lnSpc>
                          <a:spcPct val="93000"/>
                        </a:lnSpc>
                      </a:pPr>
                      <a:r>
                        <a:rPr lang="en-US" sz="1800" b="0" strike="noStrike" spc="-1">
                          <a:solidFill>
                            <a:srgbClr val="000000"/>
                          </a:solidFill>
                          <a:latin typeface="Times New Roman"/>
                          <a:ea typeface="DejaVu Sans"/>
                        </a:rPr>
                        <a:t>//</a:t>
                      </a:r>
                      <a:endParaRPr lang="en-US" sz="1800" b="0" strike="noStrike" spc="-1">
                        <a:latin typeface="Arial"/>
                      </a:endParaRPr>
                    </a:p>
                  </a:txBody>
                  <a:tcPr marL="90000" marR="90000">
                    <a:lnL w="12240">
                      <a:solidFill>
                        <a:srgbClr val="000000"/>
                      </a:solidFill>
                    </a:lnL>
                    <a:lnR w="12240">
                      <a:solidFill>
                        <a:srgbClr val="000000"/>
                      </a:solidFill>
                    </a:lnR>
                    <a:lnT w="12240">
                      <a:solidFill>
                        <a:srgbClr val="000000"/>
                      </a:solidFill>
                    </a:lnT>
                    <a:lnB w="12240">
                      <a:solidFill>
                        <a:srgbClr val="000000"/>
                      </a:solidFill>
                    </a:lnB>
                    <a:solidFill>
                      <a:srgbClr val="CCCCCC"/>
                    </a:solidFill>
                  </a:tcPr>
                </a:tc>
                <a:tc>
                  <a:txBody>
                    <a:bodyPr/>
                    <a:lstStyle/>
                    <a:p>
                      <a:pPr algn="ctr">
                        <a:lnSpc>
                          <a:spcPct val="93000"/>
                        </a:lnSpc>
                      </a:pPr>
                      <a:r>
                        <a:rPr lang="en-US" sz="1800" b="0" strike="noStrike" spc="-1">
                          <a:solidFill>
                            <a:srgbClr val="000000"/>
                          </a:solidFill>
                          <a:latin typeface="Times New Roman"/>
                          <a:ea typeface="DejaVu Sans"/>
                        </a:rPr>
                        <a:t>Floor division</a:t>
                      </a:r>
                      <a:endParaRPr lang="en-US" sz="1800" b="0" strike="noStrike" spc="-1">
                        <a:latin typeface="Arial"/>
                      </a:endParaRPr>
                    </a:p>
                  </a:txBody>
                  <a:tcPr marL="90000" marR="90000">
                    <a:lnL w="12240">
                      <a:solidFill>
                        <a:srgbClr val="000000"/>
                      </a:solidFill>
                    </a:lnL>
                    <a:lnR w="12240">
                      <a:solidFill>
                        <a:srgbClr val="000000"/>
                      </a:solidFill>
                    </a:lnR>
                    <a:lnT w="12240">
                      <a:solidFill>
                        <a:srgbClr val="000000"/>
                      </a:solidFill>
                    </a:lnT>
                    <a:lnB w="12240">
                      <a:solidFill>
                        <a:srgbClr val="000000"/>
                      </a:solidFill>
                    </a:lnB>
                    <a:solidFill>
                      <a:srgbClr val="CCCCCC"/>
                    </a:solidFill>
                  </a:tcPr>
                </a:tc>
                <a:tc>
                  <a:txBody>
                    <a:bodyPr/>
                    <a:lstStyle/>
                    <a:p>
                      <a:pPr algn="ctr">
                        <a:lnSpc>
                          <a:spcPct val="93000"/>
                        </a:lnSpc>
                      </a:pPr>
                      <a:r>
                        <a:rPr lang="en-US" sz="1800" b="0" strike="noStrike" spc="-1">
                          <a:solidFill>
                            <a:srgbClr val="000000"/>
                          </a:solidFill>
                          <a:latin typeface="Times New Roman"/>
                          <a:ea typeface="DejaVu Sans"/>
                        </a:rPr>
                        <a:t>x // y</a:t>
                      </a:r>
                      <a:endParaRPr lang="en-US" sz="1800" b="0" strike="noStrike" spc="-1">
                        <a:latin typeface="Arial"/>
                      </a:endParaRPr>
                    </a:p>
                  </a:txBody>
                  <a:tcPr marL="90000" marR="90000">
                    <a:lnL w="12240">
                      <a:solidFill>
                        <a:srgbClr val="000000"/>
                      </a:solidFill>
                    </a:lnL>
                    <a:lnR w="12240">
                      <a:solidFill>
                        <a:srgbClr val="000000"/>
                      </a:solidFill>
                    </a:lnR>
                    <a:lnT w="12240">
                      <a:solidFill>
                        <a:srgbClr val="000000"/>
                      </a:solidFill>
                    </a:lnT>
                    <a:lnB w="12240">
                      <a:solidFill>
                        <a:srgbClr val="000000"/>
                      </a:solidFill>
                    </a:lnB>
                    <a:solidFill>
                      <a:srgbClr val="CCCCCC"/>
                    </a:solidFill>
                  </a:tcPr>
                </a:tc>
              </a:tr>
            </a:tbl>
          </a:graphicData>
        </a:graphic>
      </p:graphicFrame>
    </p:spTree>
  </p:cSld>
  <p:clrMapOvr>
    <a:masterClrMapping/>
  </p:clrMapOvr>
  <mc:AlternateContent xmlns:mc="http://schemas.openxmlformats.org/markup-compatibility/2006">
    <mc:Choice xmlns:p15="http://schemas.microsoft.com/office/powerpoint/2012/main" xmlns:p14="http://schemas.microsoft.com/office/powerpoint/2010/main" xmlns="" Requires="p14">
      <p:transition spd="slow" p14:dur="2000"/>
    </mc:Choice>
    <mc:Fallback>
      <p:transition spd="slow"/>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0" name="TextShape 1"/>
          <p:cNvSpPr txBox="1"/>
          <p:nvPr/>
        </p:nvSpPr>
        <p:spPr>
          <a:xfrm>
            <a:off x="359640" y="133200"/>
            <a:ext cx="8424360" cy="492120"/>
          </a:xfrm>
          <a:prstGeom prst="rect">
            <a:avLst/>
          </a:prstGeom>
          <a:noFill/>
          <a:ln>
            <a:noFill/>
          </a:ln>
        </p:spPr>
        <p:txBody>
          <a:bodyPr lIns="0" tIns="0" rIns="0" bIns="0">
            <a:noAutofit/>
          </a:bodyPr>
          <a:lstStyle/>
          <a:p>
            <a:pPr algn="ctr">
              <a:lnSpc>
                <a:spcPct val="100000"/>
              </a:lnSpc>
            </a:pPr>
            <a:r>
              <a:rPr lang="en-US" sz="3200" b="0" strike="noStrike" spc="-1">
                <a:solidFill>
                  <a:srgbClr val="FFFFFF"/>
                </a:solidFill>
                <a:latin typeface="Times New Roman"/>
              </a:rPr>
              <a:t>Python Assignment Operators</a:t>
            </a:r>
            <a:endParaRPr lang="en-US" sz="3200" b="0" strike="noStrike" spc="-1">
              <a:solidFill>
                <a:srgbClr val="000000"/>
              </a:solidFill>
              <a:latin typeface="Calibri"/>
            </a:endParaRPr>
          </a:p>
        </p:txBody>
      </p:sp>
      <p:graphicFrame>
        <p:nvGraphicFramePr>
          <p:cNvPr id="321" name="Table 2"/>
          <p:cNvGraphicFramePr/>
          <p:nvPr/>
        </p:nvGraphicFramePr>
        <p:xfrm>
          <a:off x="1347120" y="819000"/>
          <a:ext cx="6449760" cy="3992760"/>
        </p:xfrm>
        <a:graphic>
          <a:graphicData uri="http://schemas.openxmlformats.org/drawingml/2006/table">
            <a:tbl>
              <a:tblPr/>
              <a:tblGrid>
                <a:gridCol w="1911240"/>
                <a:gridCol w="1946160"/>
                <a:gridCol w="2592360"/>
              </a:tblGrid>
              <a:tr h="278280">
                <a:tc>
                  <a:txBody>
                    <a:bodyPr/>
                    <a:lstStyle/>
                    <a:p>
                      <a:pPr algn="ctr">
                        <a:lnSpc>
                          <a:spcPct val="93000"/>
                        </a:lnSpc>
                      </a:pPr>
                      <a:r>
                        <a:rPr lang="en-US" sz="1300" b="1" strike="noStrike" spc="-1">
                          <a:solidFill>
                            <a:srgbClr val="000000"/>
                          </a:solidFill>
                          <a:latin typeface="Times New Roman"/>
                          <a:ea typeface="DejaVu Sans"/>
                        </a:rPr>
                        <a:t>Operator</a:t>
                      </a:r>
                      <a:endParaRPr lang="en-US" sz="1300" b="0" strike="noStrike" spc="-1">
                        <a:latin typeface="Arial"/>
                      </a:endParaRPr>
                    </a:p>
                  </a:txBody>
                  <a:tcPr marL="90000" marR="90000">
                    <a:lnL w="12240">
                      <a:solidFill>
                        <a:srgbClr val="000000"/>
                      </a:solidFill>
                    </a:lnL>
                    <a:lnR w="12240">
                      <a:solidFill>
                        <a:srgbClr val="000000"/>
                      </a:solidFill>
                    </a:lnR>
                    <a:lnT w="12240">
                      <a:solidFill>
                        <a:srgbClr val="000000"/>
                      </a:solidFill>
                    </a:lnT>
                    <a:lnB w="12240">
                      <a:solidFill>
                        <a:srgbClr val="000000"/>
                      </a:solidFill>
                    </a:lnB>
                    <a:solidFill>
                      <a:srgbClr val="B3B3B3"/>
                    </a:solidFill>
                  </a:tcPr>
                </a:tc>
                <a:tc>
                  <a:txBody>
                    <a:bodyPr/>
                    <a:lstStyle/>
                    <a:p>
                      <a:pPr algn="ctr">
                        <a:lnSpc>
                          <a:spcPct val="93000"/>
                        </a:lnSpc>
                      </a:pPr>
                      <a:r>
                        <a:rPr lang="en-US" sz="1300" b="1" strike="noStrike" spc="-1">
                          <a:solidFill>
                            <a:srgbClr val="000000"/>
                          </a:solidFill>
                          <a:latin typeface="Times New Roman"/>
                          <a:ea typeface="DejaVu Sans"/>
                        </a:rPr>
                        <a:t>Example</a:t>
                      </a:r>
                      <a:endParaRPr lang="en-US" sz="1300" b="0" strike="noStrike" spc="-1">
                        <a:latin typeface="Arial"/>
                      </a:endParaRPr>
                    </a:p>
                  </a:txBody>
                  <a:tcPr marL="90000" marR="90000">
                    <a:lnL w="12240">
                      <a:solidFill>
                        <a:srgbClr val="000000"/>
                      </a:solidFill>
                    </a:lnL>
                    <a:lnR w="12240">
                      <a:solidFill>
                        <a:srgbClr val="000000"/>
                      </a:solidFill>
                    </a:lnR>
                    <a:lnT w="12240">
                      <a:solidFill>
                        <a:srgbClr val="000000"/>
                      </a:solidFill>
                    </a:lnT>
                    <a:lnB w="12240">
                      <a:solidFill>
                        <a:srgbClr val="000000"/>
                      </a:solidFill>
                    </a:lnB>
                    <a:solidFill>
                      <a:srgbClr val="B3B3B3"/>
                    </a:solidFill>
                  </a:tcPr>
                </a:tc>
                <a:tc>
                  <a:txBody>
                    <a:bodyPr/>
                    <a:lstStyle/>
                    <a:p>
                      <a:pPr algn="ctr">
                        <a:lnSpc>
                          <a:spcPct val="93000"/>
                        </a:lnSpc>
                      </a:pPr>
                      <a:r>
                        <a:rPr lang="en-US" sz="1300" b="1" strike="noStrike" spc="-1">
                          <a:solidFill>
                            <a:srgbClr val="000000"/>
                          </a:solidFill>
                          <a:latin typeface="Times New Roman"/>
                          <a:ea typeface="DejaVu Sans"/>
                        </a:rPr>
                        <a:t>Same As</a:t>
                      </a:r>
                      <a:endParaRPr lang="en-US" sz="1300" b="0" strike="noStrike" spc="-1">
                        <a:latin typeface="Arial"/>
                      </a:endParaRPr>
                    </a:p>
                  </a:txBody>
                  <a:tcPr marL="90000" marR="90000">
                    <a:lnL w="12240">
                      <a:solidFill>
                        <a:srgbClr val="000000"/>
                      </a:solidFill>
                    </a:lnL>
                    <a:lnR w="12240">
                      <a:solidFill>
                        <a:srgbClr val="000000"/>
                      </a:solidFill>
                    </a:lnR>
                    <a:lnT w="12240">
                      <a:solidFill>
                        <a:srgbClr val="000000"/>
                      </a:solidFill>
                    </a:lnT>
                    <a:lnB w="12240">
                      <a:solidFill>
                        <a:srgbClr val="000000"/>
                      </a:solidFill>
                    </a:lnB>
                    <a:solidFill>
                      <a:srgbClr val="B3B3B3"/>
                    </a:solidFill>
                  </a:tcPr>
                </a:tc>
              </a:tr>
              <a:tr h="285840">
                <a:tc>
                  <a:txBody>
                    <a:bodyPr/>
                    <a:lstStyle/>
                    <a:p>
                      <a:pPr algn="ctr">
                        <a:lnSpc>
                          <a:spcPct val="93000"/>
                        </a:lnSpc>
                      </a:pPr>
                      <a:r>
                        <a:rPr lang="en-US" sz="1300" b="0" strike="noStrike" spc="-1">
                          <a:solidFill>
                            <a:srgbClr val="000000"/>
                          </a:solidFill>
                          <a:latin typeface="Times New Roman"/>
                          <a:ea typeface="DejaVu Sans"/>
                        </a:rPr>
                        <a:t>=</a:t>
                      </a:r>
                      <a:endParaRPr lang="en-US" sz="1300" b="0" strike="noStrike" spc="-1">
                        <a:latin typeface="Arial"/>
                      </a:endParaRPr>
                    </a:p>
                  </a:txBody>
                  <a:tcPr marL="90000" marR="90000">
                    <a:lnL w="12240">
                      <a:solidFill>
                        <a:srgbClr val="000000"/>
                      </a:solidFill>
                    </a:lnL>
                    <a:lnR w="12240">
                      <a:solidFill>
                        <a:srgbClr val="000000"/>
                      </a:solidFill>
                    </a:lnR>
                    <a:lnT w="12240">
                      <a:solidFill>
                        <a:srgbClr val="000000"/>
                      </a:solidFill>
                    </a:lnT>
                    <a:lnB w="12240">
                      <a:solidFill>
                        <a:srgbClr val="000000"/>
                      </a:solidFill>
                    </a:lnB>
                    <a:solidFill>
                      <a:srgbClr val="CCCCCC"/>
                    </a:solidFill>
                  </a:tcPr>
                </a:tc>
                <a:tc>
                  <a:txBody>
                    <a:bodyPr/>
                    <a:lstStyle/>
                    <a:p>
                      <a:pPr algn="ctr">
                        <a:lnSpc>
                          <a:spcPct val="93000"/>
                        </a:lnSpc>
                      </a:pPr>
                      <a:r>
                        <a:rPr lang="en-US" sz="1300" b="0" strike="noStrike" spc="-1">
                          <a:solidFill>
                            <a:srgbClr val="000000"/>
                          </a:solidFill>
                          <a:latin typeface="Times New Roman"/>
                          <a:ea typeface="DejaVu Sans"/>
                        </a:rPr>
                        <a:t>x = 5</a:t>
                      </a:r>
                      <a:endParaRPr lang="en-US" sz="1300" b="0" strike="noStrike" spc="-1">
                        <a:latin typeface="Arial"/>
                      </a:endParaRPr>
                    </a:p>
                  </a:txBody>
                  <a:tcPr marL="90000" marR="90000">
                    <a:lnL w="12240">
                      <a:solidFill>
                        <a:srgbClr val="000000"/>
                      </a:solidFill>
                    </a:lnL>
                    <a:lnR w="12240">
                      <a:solidFill>
                        <a:srgbClr val="000000"/>
                      </a:solidFill>
                    </a:lnR>
                    <a:lnT w="12240">
                      <a:solidFill>
                        <a:srgbClr val="000000"/>
                      </a:solidFill>
                    </a:lnT>
                    <a:lnB w="12240">
                      <a:solidFill>
                        <a:srgbClr val="000000"/>
                      </a:solidFill>
                    </a:lnB>
                    <a:solidFill>
                      <a:srgbClr val="CCCCCC"/>
                    </a:solidFill>
                  </a:tcPr>
                </a:tc>
                <a:tc>
                  <a:txBody>
                    <a:bodyPr/>
                    <a:lstStyle/>
                    <a:p>
                      <a:pPr algn="ctr">
                        <a:lnSpc>
                          <a:spcPct val="93000"/>
                        </a:lnSpc>
                      </a:pPr>
                      <a:r>
                        <a:rPr lang="en-US" sz="1300" b="0" strike="noStrike" spc="-1">
                          <a:solidFill>
                            <a:srgbClr val="000000"/>
                          </a:solidFill>
                          <a:latin typeface="Times New Roman"/>
                          <a:ea typeface="DejaVu Sans"/>
                        </a:rPr>
                        <a:t>x = 5</a:t>
                      </a:r>
                      <a:endParaRPr lang="en-US" sz="1300" b="0" strike="noStrike" spc="-1">
                        <a:latin typeface="Arial"/>
                      </a:endParaRPr>
                    </a:p>
                  </a:txBody>
                  <a:tcPr marL="90000" marR="90000">
                    <a:lnL w="12240">
                      <a:solidFill>
                        <a:srgbClr val="000000"/>
                      </a:solidFill>
                    </a:lnL>
                    <a:lnR w="12240">
                      <a:solidFill>
                        <a:srgbClr val="000000"/>
                      </a:solidFill>
                    </a:lnR>
                    <a:lnT w="12240">
                      <a:solidFill>
                        <a:srgbClr val="000000"/>
                      </a:solidFill>
                    </a:lnT>
                    <a:lnB w="12240">
                      <a:solidFill>
                        <a:srgbClr val="000000"/>
                      </a:solidFill>
                    </a:lnB>
                    <a:solidFill>
                      <a:srgbClr val="CCCCCC"/>
                    </a:solidFill>
                  </a:tcPr>
                </a:tc>
              </a:tr>
              <a:tr h="285840">
                <a:tc>
                  <a:txBody>
                    <a:bodyPr/>
                    <a:lstStyle/>
                    <a:p>
                      <a:pPr algn="ctr">
                        <a:lnSpc>
                          <a:spcPct val="93000"/>
                        </a:lnSpc>
                      </a:pPr>
                      <a:r>
                        <a:rPr lang="en-US" sz="1300" b="0" strike="noStrike" spc="-1">
                          <a:solidFill>
                            <a:srgbClr val="000000"/>
                          </a:solidFill>
                          <a:latin typeface="Times New Roman"/>
                          <a:ea typeface="DejaVu Sans"/>
                        </a:rPr>
                        <a:t>+=</a:t>
                      </a:r>
                      <a:endParaRPr lang="en-US" sz="1300" b="0" strike="noStrike" spc="-1">
                        <a:latin typeface="Arial"/>
                      </a:endParaRPr>
                    </a:p>
                  </a:txBody>
                  <a:tcPr marL="90000" marR="90000">
                    <a:lnL w="12240">
                      <a:solidFill>
                        <a:srgbClr val="000000"/>
                      </a:solidFill>
                    </a:lnL>
                    <a:lnR w="12240">
                      <a:solidFill>
                        <a:srgbClr val="000000"/>
                      </a:solidFill>
                    </a:lnR>
                    <a:lnT w="12240">
                      <a:solidFill>
                        <a:srgbClr val="000000"/>
                      </a:solidFill>
                    </a:lnT>
                    <a:lnB w="12240">
                      <a:solidFill>
                        <a:srgbClr val="000000"/>
                      </a:solidFill>
                    </a:lnB>
                    <a:solidFill>
                      <a:srgbClr val="E6E6E6"/>
                    </a:solidFill>
                  </a:tcPr>
                </a:tc>
                <a:tc>
                  <a:txBody>
                    <a:bodyPr/>
                    <a:lstStyle/>
                    <a:p>
                      <a:pPr algn="ctr">
                        <a:lnSpc>
                          <a:spcPct val="93000"/>
                        </a:lnSpc>
                      </a:pPr>
                      <a:r>
                        <a:rPr lang="en-US" sz="1300" b="0" strike="noStrike" spc="-1">
                          <a:solidFill>
                            <a:srgbClr val="000000"/>
                          </a:solidFill>
                          <a:latin typeface="Times New Roman"/>
                          <a:ea typeface="DejaVu Sans"/>
                        </a:rPr>
                        <a:t>x += 3</a:t>
                      </a:r>
                      <a:endParaRPr lang="en-US" sz="1300" b="0" strike="noStrike" spc="-1">
                        <a:latin typeface="Arial"/>
                      </a:endParaRPr>
                    </a:p>
                  </a:txBody>
                  <a:tcPr marL="90000" marR="90000">
                    <a:lnL w="12240">
                      <a:solidFill>
                        <a:srgbClr val="000000"/>
                      </a:solidFill>
                    </a:lnL>
                    <a:lnR w="12240">
                      <a:solidFill>
                        <a:srgbClr val="000000"/>
                      </a:solidFill>
                    </a:lnR>
                    <a:lnT w="12240">
                      <a:solidFill>
                        <a:srgbClr val="000000"/>
                      </a:solidFill>
                    </a:lnT>
                    <a:lnB w="12240">
                      <a:solidFill>
                        <a:srgbClr val="000000"/>
                      </a:solidFill>
                    </a:lnB>
                    <a:solidFill>
                      <a:srgbClr val="E6E6E6"/>
                    </a:solidFill>
                  </a:tcPr>
                </a:tc>
                <a:tc>
                  <a:txBody>
                    <a:bodyPr/>
                    <a:lstStyle/>
                    <a:p>
                      <a:pPr algn="ctr">
                        <a:lnSpc>
                          <a:spcPct val="93000"/>
                        </a:lnSpc>
                      </a:pPr>
                      <a:r>
                        <a:rPr lang="en-US" sz="1300" b="0" strike="noStrike" spc="-1">
                          <a:solidFill>
                            <a:srgbClr val="000000"/>
                          </a:solidFill>
                          <a:latin typeface="Times New Roman"/>
                          <a:ea typeface="DejaVu Sans"/>
                        </a:rPr>
                        <a:t>x = x + 3</a:t>
                      </a:r>
                      <a:endParaRPr lang="en-US" sz="1300" b="0" strike="noStrike" spc="-1">
                        <a:latin typeface="Arial"/>
                      </a:endParaRPr>
                    </a:p>
                  </a:txBody>
                  <a:tcPr marL="90000" marR="90000">
                    <a:lnL w="12240">
                      <a:solidFill>
                        <a:srgbClr val="000000"/>
                      </a:solidFill>
                    </a:lnL>
                    <a:lnR w="12240">
                      <a:solidFill>
                        <a:srgbClr val="000000"/>
                      </a:solidFill>
                    </a:lnR>
                    <a:lnT w="12240">
                      <a:solidFill>
                        <a:srgbClr val="000000"/>
                      </a:solidFill>
                    </a:lnT>
                    <a:lnB w="12240">
                      <a:solidFill>
                        <a:srgbClr val="000000"/>
                      </a:solidFill>
                    </a:lnB>
                    <a:solidFill>
                      <a:srgbClr val="E6E6E6"/>
                    </a:solidFill>
                  </a:tcPr>
                </a:tc>
              </a:tr>
              <a:tr h="285840">
                <a:tc>
                  <a:txBody>
                    <a:bodyPr/>
                    <a:lstStyle/>
                    <a:p>
                      <a:pPr algn="ctr">
                        <a:lnSpc>
                          <a:spcPct val="93000"/>
                        </a:lnSpc>
                      </a:pPr>
                      <a:r>
                        <a:rPr lang="en-US" sz="1300" b="0" strike="noStrike" spc="-1">
                          <a:solidFill>
                            <a:srgbClr val="000000"/>
                          </a:solidFill>
                          <a:latin typeface="Times New Roman"/>
                          <a:ea typeface="DejaVu Sans"/>
                        </a:rPr>
                        <a:t>-=</a:t>
                      </a:r>
                      <a:endParaRPr lang="en-US" sz="1300" b="0" strike="noStrike" spc="-1">
                        <a:latin typeface="Arial"/>
                      </a:endParaRPr>
                    </a:p>
                  </a:txBody>
                  <a:tcPr marL="90000" marR="90000">
                    <a:lnL w="12240">
                      <a:solidFill>
                        <a:srgbClr val="000000"/>
                      </a:solidFill>
                    </a:lnL>
                    <a:lnR w="12240">
                      <a:solidFill>
                        <a:srgbClr val="000000"/>
                      </a:solidFill>
                    </a:lnR>
                    <a:lnT w="12240">
                      <a:solidFill>
                        <a:srgbClr val="000000"/>
                      </a:solidFill>
                    </a:lnT>
                    <a:lnB w="12240">
                      <a:solidFill>
                        <a:srgbClr val="000000"/>
                      </a:solidFill>
                    </a:lnB>
                    <a:solidFill>
                      <a:srgbClr val="CCCCCC"/>
                    </a:solidFill>
                  </a:tcPr>
                </a:tc>
                <a:tc>
                  <a:txBody>
                    <a:bodyPr/>
                    <a:lstStyle/>
                    <a:p>
                      <a:pPr algn="ctr">
                        <a:lnSpc>
                          <a:spcPct val="93000"/>
                        </a:lnSpc>
                      </a:pPr>
                      <a:r>
                        <a:rPr lang="en-US" sz="1300" b="0" strike="noStrike" spc="-1">
                          <a:solidFill>
                            <a:srgbClr val="000000"/>
                          </a:solidFill>
                          <a:latin typeface="Times New Roman"/>
                          <a:ea typeface="DejaVu Sans"/>
                        </a:rPr>
                        <a:t>x -= 3</a:t>
                      </a:r>
                      <a:endParaRPr lang="en-US" sz="1300" b="0" strike="noStrike" spc="-1">
                        <a:latin typeface="Arial"/>
                      </a:endParaRPr>
                    </a:p>
                  </a:txBody>
                  <a:tcPr marL="90000" marR="90000">
                    <a:lnL w="12240">
                      <a:solidFill>
                        <a:srgbClr val="000000"/>
                      </a:solidFill>
                    </a:lnL>
                    <a:lnR w="12240">
                      <a:solidFill>
                        <a:srgbClr val="000000"/>
                      </a:solidFill>
                    </a:lnR>
                    <a:lnT w="12240">
                      <a:solidFill>
                        <a:srgbClr val="000000"/>
                      </a:solidFill>
                    </a:lnT>
                    <a:lnB w="12240">
                      <a:solidFill>
                        <a:srgbClr val="000000"/>
                      </a:solidFill>
                    </a:lnB>
                    <a:solidFill>
                      <a:srgbClr val="CCCCCC"/>
                    </a:solidFill>
                  </a:tcPr>
                </a:tc>
                <a:tc>
                  <a:txBody>
                    <a:bodyPr/>
                    <a:lstStyle/>
                    <a:p>
                      <a:pPr algn="ctr">
                        <a:lnSpc>
                          <a:spcPct val="93000"/>
                        </a:lnSpc>
                      </a:pPr>
                      <a:r>
                        <a:rPr lang="en-US" sz="1300" b="0" strike="noStrike" spc="-1">
                          <a:solidFill>
                            <a:srgbClr val="000000"/>
                          </a:solidFill>
                          <a:latin typeface="Times New Roman"/>
                          <a:ea typeface="DejaVu Sans"/>
                        </a:rPr>
                        <a:t>x = x - 3</a:t>
                      </a:r>
                      <a:endParaRPr lang="en-US" sz="1300" b="0" strike="noStrike" spc="-1">
                        <a:latin typeface="Arial"/>
                      </a:endParaRPr>
                    </a:p>
                  </a:txBody>
                  <a:tcPr marL="90000" marR="90000">
                    <a:lnL w="12240">
                      <a:solidFill>
                        <a:srgbClr val="000000"/>
                      </a:solidFill>
                    </a:lnL>
                    <a:lnR w="12240">
                      <a:solidFill>
                        <a:srgbClr val="000000"/>
                      </a:solidFill>
                    </a:lnR>
                    <a:lnT w="12240">
                      <a:solidFill>
                        <a:srgbClr val="000000"/>
                      </a:solidFill>
                    </a:lnT>
                    <a:lnB w="12240">
                      <a:solidFill>
                        <a:srgbClr val="000000"/>
                      </a:solidFill>
                    </a:lnB>
                    <a:solidFill>
                      <a:srgbClr val="CCCCCC"/>
                    </a:solidFill>
                  </a:tcPr>
                </a:tc>
              </a:tr>
              <a:tr h="285840">
                <a:tc>
                  <a:txBody>
                    <a:bodyPr/>
                    <a:lstStyle/>
                    <a:p>
                      <a:pPr algn="ctr">
                        <a:lnSpc>
                          <a:spcPct val="93000"/>
                        </a:lnSpc>
                      </a:pPr>
                      <a:r>
                        <a:rPr lang="en-US" sz="1300" b="0" strike="noStrike" spc="-1">
                          <a:solidFill>
                            <a:srgbClr val="000000"/>
                          </a:solidFill>
                          <a:latin typeface="Times New Roman"/>
                          <a:ea typeface="DejaVu Sans"/>
                        </a:rPr>
                        <a:t>*=</a:t>
                      </a:r>
                      <a:endParaRPr lang="en-US" sz="1300" b="0" strike="noStrike" spc="-1">
                        <a:latin typeface="Arial"/>
                      </a:endParaRPr>
                    </a:p>
                  </a:txBody>
                  <a:tcPr marL="90000" marR="90000">
                    <a:lnL w="12240">
                      <a:solidFill>
                        <a:srgbClr val="000000"/>
                      </a:solidFill>
                    </a:lnL>
                    <a:lnR w="12240">
                      <a:solidFill>
                        <a:srgbClr val="000000"/>
                      </a:solidFill>
                    </a:lnR>
                    <a:lnT w="12240">
                      <a:solidFill>
                        <a:srgbClr val="000000"/>
                      </a:solidFill>
                    </a:lnT>
                    <a:lnB w="12240">
                      <a:solidFill>
                        <a:srgbClr val="000000"/>
                      </a:solidFill>
                    </a:lnB>
                    <a:solidFill>
                      <a:srgbClr val="E6E6E6"/>
                    </a:solidFill>
                  </a:tcPr>
                </a:tc>
                <a:tc>
                  <a:txBody>
                    <a:bodyPr/>
                    <a:lstStyle/>
                    <a:p>
                      <a:pPr algn="ctr">
                        <a:lnSpc>
                          <a:spcPct val="93000"/>
                        </a:lnSpc>
                      </a:pPr>
                      <a:r>
                        <a:rPr lang="en-US" sz="1300" b="0" strike="noStrike" spc="-1">
                          <a:solidFill>
                            <a:srgbClr val="000000"/>
                          </a:solidFill>
                          <a:latin typeface="Times New Roman"/>
                          <a:ea typeface="DejaVu Sans"/>
                        </a:rPr>
                        <a:t>x *= 3</a:t>
                      </a:r>
                      <a:endParaRPr lang="en-US" sz="1300" b="0" strike="noStrike" spc="-1">
                        <a:latin typeface="Arial"/>
                      </a:endParaRPr>
                    </a:p>
                  </a:txBody>
                  <a:tcPr marL="90000" marR="90000">
                    <a:lnL w="12240">
                      <a:solidFill>
                        <a:srgbClr val="000000"/>
                      </a:solidFill>
                    </a:lnL>
                    <a:lnR w="12240">
                      <a:solidFill>
                        <a:srgbClr val="000000"/>
                      </a:solidFill>
                    </a:lnR>
                    <a:lnT w="12240">
                      <a:solidFill>
                        <a:srgbClr val="000000"/>
                      </a:solidFill>
                    </a:lnT>
                    <a:lnB w="12240">
                      <a:solidFill>
                        <a:srgbClr val="000000"/>
                      </a:solidFill>
                    </a:lnB>
                    <a:solidFill>
                      <a:srgbClr val="E6E6E6"/>
                    </a:solidFill>
                  </a:tcPr>
                </a:tc>
                <a:tc>
                  <a:txBody>
                    <a:bodyPr/>
                    <a:lstStyle/>
                    <a:p>
                      <a:pPr algn="ctr">
                        <a:lnSpc>
                          <a:spcPct val="93000"/>
                        </a:lnSpc>
                      </a:pPr>
                      <a:r>
                        <a:rPr lang="en-US" sz="1300" b="0" strike="noStrike" spc="-1">
                          <a:solidFill>
                            <a:srgbClr val="000000"/>
                          </a:solidFill>
                          <a:latin typeface="Times New Roman"/>
                          <a:ea typeface="DejaVu Sans"/>
                        </a:rPr>
                        <a:t>x = x * 3</a:t>
                      </a:r>
                      <a:endParaRPr lang="en-US" sz="1300" b="0" strike="noStrike" spc="-1">
                        <a:latin typeface="Arial"/>
                      </a:endParaRPr>
                    </a:p>
                  </a:txBody>
                  <a:tcPr marL="90000" marR="90000">
                    <a:lnL w="12240">
                      <a:solidFill>
                        <a:srgbClr val="000000"/>
                      </a:solidFill>
                    </a:lnL>
                    <a:lnR w="12240">
                      <a:solidFill>
                        <a:srgbClr val="000000"/>
                      </a:solidFill>
                    </a:lnR>
                    <a:lnT w="12240">
                      <a:solidFill>
                        <a:srgbClr val="000000"/>
                      </a:solidFill>
                    </a:lnT>
                    <a:lnB w="12240">
                      <a:solidFill>
                        <a:srgbClr val="000000"/>
                      </a:solidFill>
                    </a:lnB>
                    <a:solidFill>
                      <a:srgbClr val="E6E6E6"/>
                    </a:solidFill>
                  </a:tcPr>
                </a:tc>
              </a:tr>
              <a:tr h="285840">
                <a:tc>
                  <a:txBody>
                    <a:bodyPr/>
                    <a:lstStyle/>
                    <a:p>
                      <a:pPr algn="ctr">
                        <a:lnSpc>
                          <a:spcPct val="93000"/>
                        </a:lnSpc>
                      </a:pPr>
                      <a:r>
                        <a:rPr lang="en-US" sz="1300" b="0" strike="noStrike" spc="-1">
                          <a:solidFill>
                            <a:srgbClr val="000000"/>
                          </a:solidFill>
                          <a:latin typeface="Times New Roman"/>
                          <a:ea typeface="DejaVu Sans"/>
                        </a:rPr>
                        <a:t>/=</a:t>
                      </a:r>
                      <a:endParaRPr lang="en-US" sz="1300" b="0" strike="noStrike" spc="-1">
                        <a:latin typeface="Arial"/>
                      </a:endParaRPr>
                    </a:p>
                  </a:txBody>
                  <a:tcPr marL="90000" marR="90000">
                    <a:lnL w="12240">
                      <a:solidFill>
                        <a:srgbClr val="000000"/>
                      </a:solidFill>
                    </a:lnL>
                    <a:lnR w="12240">
                      <a:solidFill>
                        <a:srgbClr val="000000"/>
                      </a:solidFill>
                    </a:lnR>
                    <a:lnT w="12240">
                      <a:solidFill>
                        <a:srgbClr val="000000"/>
                      </a:solidFill>
                    </a:lnT>
                    <a:lnB w="12240">
                      <a:solidFill>
                        <a:srgbClr val="000000"/>
                      </a:solidFill>
                    </a:lnB>
                    <a:solidFill>
                      <a:srgbClr val="CCCCCC"/>
                    </a:solidFill>
                  </a:tcPr>
                </a:tc>
                <a:tc>
                  <a:txBody>
                    <a:bodyPr/>
                    <a:lstStyle/>
                    <a:p>
                      <a:pPr algn="ctr">
                        <a:lnSpc>
                          <a:spcPct val="93000"/>
                        </a:lnSpc>
                      </a:pPr>
                      <a:r>
                        <a:rPr lang="en-US" sz="1300" b="0" strike="noStrike" spc="-1">
                          <a:solidFill>
                            <a:srgbClr val="000000"/>
                          </a:solidFill>
                          <a:latin typeface="Times New Roman"/>
                          <a:ea typeface="DejaVu Sans"/>
                        </a:rPr>
                        <a:t>x /= 3</a:t>
                      </a:r>
                      <a:endParaRPr lang="en-US" sz="1300" b="0" strike="noStrike" spc="-1">
                        <a:latin typeface="Arial"/>
                      </a:endParaRPr>
                    </a:p>
                  </a:txBody>
                  <a:tcPr marL="90000" marR="90000">
                    <a:lnL w="12240">
                      <a:solidFill>
                        <a:srgbClr val="000000"/>
                      </a:solidFill>
                    </a:lnL>
                    <a:lnR w="12240">
                      <a:solidFill>
                        <a:srgbClr val="000000"/>
                      </a:solidFill>
                    </a:lnR>
                    <a:lnT w="12240">
                      <a:solidFill>
                        <a:srgbClr val="000000"/>
                      </a:solidFill>
                    </a:lnT>
                    <a:lnB w="12240">
                      <a:solidFill>
                        <a:srgbClr val="000000"/>
                      </a:solidFill>
                    </a:lnB>
                    <a:solidFill>
                      <a:srgbClr val="CCCCCC"/>
                    </a:solidFill>
                  </a:tcPr>
                </a:tc>
                <a:tc>
                  <a:txBody>
                    <a:bodyPr/>
                    <a:lstStyle/>
                    <a:p>
                      <a:pPr algn="ctr">
                        <a:lnSpc>
                          <a:spcPct val="93000"/>
                        </a:lnSpc>
                      </a:pPr>
                      <a:r>
                        <a:rPr lang="en-US" sz="1300" b="0" strike="noStrike" spc="-1">
                          <a:solidFill>
                            <a:srgbClr val="000000"/>
                          </a:solidFill>
                          <a:latin typeface="Times New Roman"/>
                          <a:ea typeface="DejaVu Sans"/>
                        </a:rPr>
                        <a:t>x = x / 3</a:t>
                      </a:r>
                      <a:endParaRPr lang="en-US" sz="1300" b="0" strike="noStrike" spc="-1">
                        <a:latin typeface="Arial"/>
                      </a:endParaRPr>
                    </a:p>
                  </a:txBody>
                  <a:tcPr marL="90000" marR="90000">
                    <a:lnL w="12240">
                      <a:solidFill>
                        <a:srgbClr val="000000"/>
                      </a:solidFill>
                    </a:lnL>
                    <a:lnR w="12240">
                      <a:solidFill>
                        <a:srgbClr val="000000"/>
                      </a:solidFill>
                    </a:lnR>
                    <a:lnT w="12240">
                      <a:solidFill>
                        <a:srgbClr val="000000"/>
                      </a:solidFill>
                    </a:lnT>
                    <a:lnB w="12240">
                      <a:solidFill>
                        <a:srgbClr val="000000"/>
                      </a:solidFill>
                    </a:lnB>
                    <a:solidFill>
                      <a:srgbClr val="CCCCCC"/>
                    </a:solidFill>
                  </a:tcPr>
                </a:tc>
              </a:tr>
              <a:tr h="285840">
                <a:tc>
                  <a:txBody>
                    <a:bodyPr/>
                    <a:lstStyle/>
                    <a:p>
                      <a:pPr algn="ctr">
                        <a:lnSpc>
                          <a:spcPct val="93000"/>
                        </a:lnSpc>
                      </a:pPr>
                      <a:r>
                        <a:rPr lang="en-US" sz="1300" b="0" strike="noStrike" spc="-1">
                          <a:solidFill>
                            <a:srgbClr val="000000"/>
                          </a:solidFill>
                          <a:latin typeface="Times New Roman"/>
                          <a:ea typeface="DejaVu Sans"/>
                        </a:rPr>
                        <a:t>%=</a:t>
                      </a:r>
                      <a:endParaRPr lang="en-US" sz="1300" b="0" strike="noStrike" spc="-1">
                        <a:latin typeface="Arial"/>
                      </a:endParaRPr>
                    </a:p>
                  </a:txBody>
                  <a:tcPr marL="90000" marR="90000">
                    <a:lnL w="12240">
                      <a:solidFill>
                        <a:srgbClr val="000000"/>
                      </a:solidFill>
                    </a:lnL>
                    <a:lnR w="12240">
                      <a:solidFill>
                        <a:srgbClr val="000000"/>
                      </a:solidFill>
                    </a:lnR>
                    <a:lnT w="12240">
                      <a:solidFill>
                        <a:srgbClr val="000000"/>
                      </a:solidFill>
                    </a:lnT>
                    <a:lnB w="12240">
                      <a:solidFill>
                        <a:srgbClr val="000000"/>
                      </a:solidFill>
                    </a:lnB>
                    <a:solidFill>
                      <a:srgbClr val="E6E6E6"/>
                    </a:solidFill>
                  </a:tcPr>
                </a:tc>
                <a:tc>
                  <a:txBody>
                    <a:bodyPr/>
                    <a:lstStyle/>
                    <a:p>
                      <a:pPr algn="ctr">
                        <a:lnSpc>
                          <a:spcPct val="93000"/>
                        </a:lnSpc>
                      </a:pPr>
                      <a:r>
                        <a:rPr lang="en-US" sz="1300" b="0" strike="noStrike" spc="-1">
                          <a:solidFill>
                            <a:srgbClr val="000000"/>
                          </a:solidFill>
                          <a:latin typeface="Times New Roman"/>
                          <a:ea typeface="DejaVu Sans"/>
                        </a:rPr>
                        <a:t>x %= 3</a:t>
                      </a:r>
                      <a:endParaRPr lang="en-US" sz="1300" b="0" strike="noStrike" spc="-1">
                        <a:latin typeface="Arial"/>
                      </a:endParaRPr>
                    </a:p>
                  </a:txBody>
                  <a:tcPr marL="90000" marR="90000">
                    <a:lnL w="12240">
                      <a:solidFill>
                        <a:srgbClr val="000000"/>
                      </a:solidFill>
                    </a:lnL>
                    <a:lnR w="12240">
                      <a:solidFill>
                        <a:srgbClr val="000000"/>
                      </a:solidFill>
                    </a:lnR>
                    <a:lnT w="12240">
                      <a:solidFill>
                        <a:srgbClr val="000000"/>
                      </a:solidFill>
                    </a:lnT>
                    <a:lnB w="12240">
                      <a:solidFill>
                        <a:srgbClr val="000000"/>
                      </a:solidFill>
                    </a:lnB>
                    <a:solidFill>
                      <a:srgbClr val="E6E6E6"/>
                    </a:solidFill>
                  </a:tcPr>
                </a:tc>
                <a:tc>
                  <a:txBody>
                    <a:bodyPr/>
                    <a:lstStyle/>
                    <a:p>
                      <a:pPr algn="ctr">
                        <a:lnSpc>
                          <a:spcPct val="93000"/>
                        </a:lnSpc>
                      </a:pPr>
                      <a:r>
                        <a:rPr lang="en-US" sz="1300" b="0" strike="noStrike" spc="-1">
                          <a:solidFill>
                            <a:srgbClr val="000000"/>
                          </a:solidFill>
                          <a:latin typeface="Times New Roman"/>
                          <a:ea typeface="DejaVu Sans"/>
                        </a:rPr>
                        <a:t>x = x % 3</a:t>
                      </a:r>
                      <a:endParaRPr lang="en-US" sz="1300" b="0" strike="noStrike" spc="-1">
                        <a:latin typeface="Arial"/>
                      </a:endParaRPr>
                    </a:p>
                  </a:txBody>
                  <a:tcPr marL="90000" marR="90000">
                    <a:lnL w="12240">
                      <a:solidFill>
                        <a:srgbClr val="000000"/>
                      </a:solidFill>
                    </a:lnL>
                    <a:lnR w="12240">
                      <a:solidFill>
                        <a:srgbClr val="000000"/>
                      </a:solidFill>
                    </a:lnR>
                    <a:lnT w="12240">
                      <a:solidFill>
                        <a:srgbClr val="000000"/>
                      </a:solidFill>
                    </a:lnT>
                    <a:lnB w="12240">
                      <a:solidFill>
                        <a:srgbClr val="000000"/>
                      </a:solidFill>
                    </a:lnB>
                    <a:solidFill>
                      <a:srgbClr val="E6E6E6"/>
                    </a:solidFill>
                  </a:tcPr>
                </a:tc>
              </a:tr>
              <a:tr h="285840">
                <a:tc>
                  <a:txBody>
                    <a:bodyPr/>
                    <a:lstStyle/>
                    <a:p>
                      <a:pPr algn="ctr">
                        <a:lnSpc>
                          <a:spcPct val="93000"/>
                        </a:lnSpc>
                      </a:pPr>
                      <a:r>
                        <a:rPr lang="en-US" sz="1300" b="0" strike="noStrike" spc="-1">
                          <a:solidFill>
                            <a:srgbClr val="000000"/>
                          </a:solidFill>
                          <a:latin typeface="Times New Roman"/>
                          <a:ea typeface="DejaVu Sans"/>
                        </a:rPr>
                        <a:t>//=</a:t>
                      </a:r>
                      <a:endParaRPr lang="en-US" sz="1300" b="0" strike="noStrike" spc="-1">
                        <a:latin typeface="Arial"/>
                      </a:endParaRPr>
                    </a:p>
                  </a:txBody>
                  <a:tcPr marL="90000" marR="90000">
                    <a:lnL w="12240">
                      <a:solidFill>
                        <a:srgbClr val="000000"/>
                      </a:solidFill>
                    </a:lnL>
                    <a:lnR w="12240">
                      <a:solidFill>
                        <a:srgbClr val="000000"/>
                      </a:solidFill>
                    </a:lnR>
                    <a:lnT w="12240">
                      <a:solidFill>
                        <a:srgbClr val="000000"/>
                      </a:solidFill>
                    </a:lnT>
                    <a:lnB w="12240">
                      <a:solidFill>
                        <a:srgbClr val="000000"/>
                      </a:solidFill>
                    </a:lnB>
                    <a:solidFill>
                      <a:srgbClr val="CCCCCC"/>
                    </a:solidFill>
                  </a:tcPr>
                </a:tc>
                <a:tc>
                  <a:txBody>
                    <a:bodyPr/>
                    <a:lstStyle/>
                    <a:p>
                      <a:pPr algn="ctr">
                        <a:lnSpc>
                          <a:spcPct val="93000"/>
                        </a:lnSpc>
                      </a:pPr>
                      <a:r>
                        <a:rPr lang="en-US" sz="1300" b="0" strike="noStrike" spc="-1">
                          <a:solidFill>
                            <a:srgbClr val="000000"/>
                          </a:solidFill>
                          <a:latin typeface="Times New Roman"/>
                          <a:ea typeface="DejaVu Sans"/>
                        </a:rPr>
                        <a:t>x //= 3</a:t>
                      </a:r>
                      <a:endParaRPr lang="en-US" sz="1300" b="0" strike="noStrike" spc="-1">
                        <a:latin typeface="Arial"/>
                      </a:endParaRPr>
                    </a:p>
                  </a:txBody>
                  <a:tcPr marL="90000" marR="90000">
                    <a:lnL w="12240">
                      <a:solidFill>
                        <a:srgbClr val="000000"/>
                      </a:solidFill>
                    </a:lnL>
                    <a:lnR w="12240">
                      <a:solidFill>
                        <a:srgbClr val="000000"/>
                      </a:solidFill>
                    </a:lnR>
                    <a:lnT w="12240">
                      <a:solidFill>
                        <a:srgbClr val="000000"/>
                      </a:solidFill>
                    </a:lnT>
                    <a:lnB w="12240">
                      <a:solidFill>
                        <a:srgbClr val="000000"/>
                      </a:solidFill>
                    </a:lnB>
                    <a:solidFill>
                      <a:srgbClr val="CCCCCC"/>
                    </a:solidFill>
                  </a:tcPr>
                </a:tc>
                <a:tc>
                  <a:txBody>
                    <a:bodyPr/>
                    <a:lstStyle/>
                    <a:p>
                      <a:pPr algn="ctr">
                        <a:lnSpc>
                          <a:spcPct val="93000"/>
                        </a:lnSpc>
                      </a:pPr>
                      <a:r>
                        <a:rPr lang="en-US" sz="1300" b="0" strike="noStrike" spc="-1">
                          <a:solidFill>
                            <a:srgbClr val="000000"/>
                          </a:solidFill>
                          <a:latin typeface="Times New Roman"/>
                          <a:ea typeface="DejaVu Sans"/>
                        </a:rPr>
                        <a:t>x = x // 3</a:t>
                      </a:r>
                      <a:endParaRPr lang="en-US" sz="1300" b="0" strike="noStrike" spc="-1">
                        <a:latin typeface="Arial"/>
                      </a:endParaRPr>
                    </a:p>
                  </a:txBody>
                  <a:tcPr marL="90000" marR="90000">
                    <a:lnL w="12240">
                      <a:solidFill>
                        <a:srgbClr val="000000"/>
                      </a:solidFill>
                    </a:lnL>
                    <a:lnR w="12240">
                      <a:solidFill>
                        <a:srgbClr val="000000"/>
                      </a:solidFill>
                    </a:lnR>
                    <a:lnT w="12240">
                      <a:solidFill>
                        <a:srgbClr val="000000"/>
                      </a:solidFill>
                    </a:lnT>
                    <a:lnB w="12240">
                      <a:solidFill>
                        <a:srgbClr val="000000"/>
                      </a:solidFill>
                    </a:lnB>
                    <a:solidFill>
                      <a:srgbClr val="CCCCCC"/>
                    </a:solidFill>
                  </a:tcPr>
                </a:tc>
              </a:tr>
              <a:tr h="285840">
                <a:tc>
                  <a:txBody>
                    <a:bodyPr/>
                    <a:lstStyle/>
                    <a:p>
                      <a:pPr algn="ctr">
                        <a:lnSpc>
                          <a:spcPct val="93000"/>
                        </a:lnSpc>
                      </a:pPr>
                      <a:r>
                        <a:rPr lang="en-US" sz="1300" b="0" strike="noStrike" spc="-1">
                          <a:solidFill>
                            <a:srgbClr val="000000"/>
                          </a:solidFill>
                          <a:latin typeface="Times New Roman"/>
                          <a:ea typeface="DejaVu Sans"/>
                        </a:rPr>
                        <a:t>**=</a:t>
                      </a:r>
                      <a:endParaRPr lang="en-US" sz="1300" b="0" strike="noStrike" spc="-1">
                        <a:latin typeface="Arial"/>
                      </a:endParaRPr>
                    </a:p>
                  </a:txBody>
                  <a:tcPr marL="90000" marR="90000">
                    <a:lnL w="12240">
                      <a:solidFill>
                        <a:srgbClr val="000000"/>
                      </a:solidFill>
                    </a:lnL>
                    <a:lnR w="12240">
                      <a:solidFill>
                        <a:srgbClr val="000000"/>
                      </a:solidFill>
                    </a:lnR>
                    <a:lnT w="12240">
                      <a:solidFill>
                        <a:srgbClr val="000000"/>
                      </a:solidFill>
                    </a:lnT>
                    <a:lnB w="12240">
                      <a:solidFill>
                        <a:srgbClr val="000000"/>
                      </a:solidFill>
                    </a:lnB>
                    <a:solidFill>
                      <a:srgbClr val="E6E6E6"/>
                    </a:solidFill>
                  </a:tcPr>
                </a:tc>
                <a:tc>
                  <a:txBody>
                    <a:bodyPr/>
                    <a:lstStyle/>
                    <a:p>
                      <a:pPr algn="ctr">
                        <a:lnSpc>
                          <a:spcPct val="93000"/>
                        </a:lnSpc>
                      </a:pPr>
                      <a:r>
                        <a:rPr lang="en-US" sz="1300" b="0" strike="noStrike" spc="-1">
                          <a:solidFill>
                            <a:srgbClr val="000000"/>
                          </a:solidFill>
                          <a:latin typeface="Times New Roman"/>
                          <a:ea typeface="DejaVu Sans"/>
                        </a:rPr>
                        <a:t>x **= 3</a:t>
                      </a:r>
                      <a:endParaRPr lang="en-US" sz="1300" b="0" strike="noStrike" spc="-1">
                        <a:latin typeface="Arial"/>
                      </a:endParaRPr>
                    </a:p>
                  </a:txBody>
                  <a:tcPr marL="90000" marR="90000">
                    <a:lnL w="12240">
                      <a:solidFill>
                        <a:srgbClr val="000000"/>
                      </a:solidFill>
                    </a:lnL>
                    <a:lnR w="12240">
                      <a:solidFill>
                        <a:srgbClr val="000000"/>
                      </a:solidFill>
                    </a:lnR>
                    <a:lnT w="12240">
                      <a:solidFill>
                        <a:srgbClr val="000000"/>
                      </a:solidFill>
                    </a:lnT>
                    <a:lnB w="12240">
                      <a:solidFill>
                        <a:srgbClr val="000000"/>
                      </a:solidFill>
                    </a:lnB>
                    <a:solidFill>
                      <a:srgbClr val="E6E6E6"/>
                    </a:solidFill>
                  </a:tcPr>
                </a:tc>
                <a:tc>
                  <a:txBody>
                    <a:bodyPr/>
                    <a:lstStyle/>
                    <a:p>
                      <a:pPr algn="ctr">
                        <a:lnSpc>
                          <a:spcPct val="93000"/>
                        </a:lnSpc>
                      </a:pPr>
                      <a:r>
                        <a:rPr lang="en-US" sz="1300" b="0" strike="noStrike" spc="-1">
                          <a:solidFill>
                            <a:srgbClr val="000000"/>
                          </a:solidFill>
                          <a:latin typeface="Times New Roman"/>
                          <a:ea typeface="DejaVu Sans"/>
                        </a:rPr>
                        <a:t>x = x ** 3</a:t>
                      </a:r>
                      <a:endParaRPr lang="en-US" sz="1300" b="0" strike="noStrike" spc="-1">
                        <a:latin typeface="Arial"/>
                      </a:endParaRPr>
                    </a:p>
                  </a:txBody>
                  <a:tcPr marL="90000" marR="90000">
                    <a:lnL w="12240">
                      <a:solidFill>
                        <a:srgbClr val="000000"/>
                      </a:solidFill>
                    </a:lnL>
                    <a:lnR w="12240">
                      <a:solidFill>
                        <a:srgbClr val="000000"/>
                      </a:solidFill>
                    </a:lnR>
                    <a:lnT w="12240">
                      <a:solidFill>
                        <a:srgbClr val="000000"/>
                      </a:solidFill>
                    </a:lnT>
                    <a:lnB w="12240">
                      <a:solidFill>
                        <a:srgbClr val="000000"/>
                      </a:solidFill>
                    </a:lnB>
                    <a:solidFill>
                      <a:srgbClr val="E6E6E6"/>
                    </a:solidFill>
                  </a:tcPr>
                </a:tc>
              </a:tr>
              <a:tr h="285840">
                <a:tc>
                  <a:txBody>
                    <a:bodyPr/>
                    <a:lstStyle/>
                    <a:p>
                      <a:pPr algn="ctr">
                        <a:lnSpc>
                          <a:spcPct val="93000"/>
                        </a:lnSpc>
                      </a:pPr>
                      <a:r>
                        <a:rPr lang="en-US" sz="1300" b="0" strike="noStrike" spc="-1">
                          <a:solidFill>
                            <a:srgbClr val="000000"/>
                          </a:solidFill>
                          <a:latin typeface="Times New Roman"/>
                          <a:ea typeface="DejaVu Sans"/>
                        </a:rPr>
                        <a:t>&amp;=</a:t>
                      </a:r>
                      <a:endParaRPr lang="en-US" sz="1300" b="0" strike="noStrike" spc="-1">
                        <a:latin typeface="Arial"/>
                      </a:endParaRPr>
                    </a:p>
                  </a:txBody>
                  <a:tcPr marL="90000" marR="90000">
                    <a:lnL w="12240">
                      <a:solidFill>
                        <a:srgbClr val="000000"/>
                      </a:solidFill>
                    </a:lnL>
                    <a:lnR w="12240">
                      <a:solidFill>
                        <a:srgbClr val="000000"/>
                      </a:solidFill>
                    </a:lnR>
                    <a:lnT w="12240">
                      <a:solidFill>
                        <a:srgbClr val="000000"/>
                      </a:solidFill>
                    </a:lnT>
                    <a:lnB w="12240">
                      <a:solidFill>
                        <a:srgbClr val="000000"/>
                      </a:solidFill>
                    </a:lnB>
                    <a:solidFill>
                      <a:srgbClr val="CCCCCC"/>
                    </a:solidFill>
                  </a:tcPr>
                </a:tc>
                <a:tc>
                  <a:txBody>
                    <a:bodyPr/>
                    <a:lstStyle/>
                    <a:p>
                      <a:pPr algn="ctr">
                        <a:lnSpc>
                          <a:spcPct val="93000"/>
                        </a:lnSpc>
                      </a:pPr>
                      <a:r>
                        <a:rPr lang="en-US" sz="1300" b="0" strike="noStrike" spc="-1">
                          <a:solidFill>
                            <a:srgbClr val="000000"/>
                          </a:solidFill>
                          <a:latin typeface="Times New Roman"/>
                          <a:ea typeface="DejaVu Sans"/>
                        </a:rPr>
                        <a:t>x &amp;= 3</a:t>
                      </a:r>
                      <a:endParaRPr lang="en-US" sz="1300" b="0" strike="noStrike" spc="-1">
                        <a:latin typeface="Arial"/>
                      </a:endParaRPr>
                    </a:p>
                  </a:txBody>
                  <a:tcPr marL="90000" marR="90000">
                    <a:lnL w="12240">
                      <a:solidFill>
                        <a:srgbClr val="000000"/>
                      </a:solidFill>
                    </a:lnL>
                    <a:lnR w="12240">
                      <a:solidFill>
                        <a:srgbClr val="000000"/>
                      </a:solidFill>
                    </a:lnR>
                    <a:lnT w="12240">
                      <a:solidFill>
                        <a:srgbClr val="000000"/>
                      </a:solidFill>
                    </a:lnT>
                    <a:lnB w="12240">
                      <a:solidFill>
                        <a:srgbClr val="000000"/>
                      </a:solidFill>
                    </a:lnB>
                    <a:solidFill>
                      <a:srgbClr val="CCCCCC"/>
                    </a:solidFill>
                  </a:tcPr>
                </a:tc>
                <a:tc>
                  <a:txBody>
                    <a:bodyPr/>
                    <a:lstStyle/>
                    <a:p>
                      <a:pPr algn="ctr">
                        <a:lnSpc>
                          <a:spcPct val="93000"/>
                        </a:lnSpc>
                      </a:pPr>
                      <a:r>
                        <a:rPr lang="en-US" sz="1300" b="0" strike="noStrike" spc="-1">
                          <a:solidFill>
                            <a:srgbClr val="000000"/>
                          </a:solidFill>
                          <a:latin typeface="Times New Roman"/>
                          <a:ea typeface="DejaVu Sans"/>
                        </a:rPr>
                        <a:t>x = x &amp; 3</a:t>
                      </a:r>
                      <a:endParaRPr lang="en-US" sz="1300" b="0" strike="noStrike" spc="-1">
                        <a:latin typeface="Arial"/>
                      </a:endParaRPr>
                    </a:p>
                  </a:txBody>
                  <a:tcPr marL="90000" marR="90000">
                    <a:lnL w="12240">
                      <a:solidFill>
                        <a:srgbClr val="000000"/>
                      </a:solidFill>
                    </a:lnL>
                    <a:lnR w="12240">
                      <a:solidFill>
                        <a:srgbClr val="000000"/>
                      </a:solidFill>
                    </a:lnR>
                    <a:lnT w="12240">
                      <a:solidFill>
                        <a:srgbClr val="000000"/>
                      </a:solidFill>
                    </a:lnT>
                    <a:lnB w="12240">
                      <a:solidFill>
                        <a:srgbClr val="000000"/>
                      </a:solidFill>
                    </a:lnB>
                    <a:solidFill>
                      <a:srgbClr val="CCCCCC"/>
                    </a:solidFill>
                  </a:tcPr>
                </a:tc>
              </a:tr>
              <a:tr h="285840">
                <a:tc>
                  <a:txBody>
                    <a:bodyPr/>
                    <a:lstStyle/>
                    <a:p>
                      <a:pPr algn="ctr">
                        <a:lnSpc>
                          <a:spcPct val="93000"/>
                        </a:lnSpc>
                      </a:pPr>
                      <a:r>
                        <a:rPr lang="en-US" sz="1300" b="0" strike="noStrike" spc="-1">
                          <a:solidFill>
                            <a:srgbClr val="000000"/>
                          </a:solidFill>
                          <a:latin typeface="Times New Roman"/>
                          <a:ea typeface="DejaVu Sans"/>
                        </a:rPr>
                        <a:t>|=</a:t>
                      </a:r>
                      <a:endParaRPr lang="en-US" sz="1300" b="0" strike="noStrike" spc="-1">
                        <a:latin typeface="Arial"/>
                      </a:endParaRPr>
                    </a:p>
                  </a:txBody>
                  <a:tcPr marL="90000" marR="90000">
                    <a:lnL w="12240">
                      <a:solidFill>
                        <a:srgbClr val="000000"/>
                      </a:solidFill>
                    </a:lnL>
                    <a:lnR w="12240">
                      <a:solidFill>
                        <a:srgbClr val="000000"/>
                      </a:solidFill>
                    </a:lnR>
                    <a:lnT w="12240">
                      <a:solidFill>
                        <a:srgbClr val="000000"/>
                      </a:solidFill>
                    </a:lnT>
                    <a:lnB w="12240">
                      <a:solidFill>
                        <a:srgbClr val="000000"/>
                      </a:solidFill>
                    </a:lnB>
                    <a:solidFill>
                      <a:srgbClr val="E6E6E6"/>
                    </a:solidFill>
                  </a:tcPr>
                </a:tc>
                <a:tc>
                  <a:txBody>
                    <a:bodyPr/>
                    <a:lstStyle/>
                    <a:p>
                      <a:pPr algn="ctr">
                        <a:lnSpc>
                          <a:spcPct val="93000"/>
                        </a:lnSpc>
                      </a:pPr>
                      <a:r>
                        <a:rPr lang="en-US" sz="1300" b="0" strike="noStrike" spc="-1">
                          <a:solidFill>
                            <a:srgbClr val="000000"/>
                          </a:solidFill>
                          <a:latin typeface="Times New Roman"/>
                          <a:ea typeface="DejaVu Sans"/>
                        </a:rPr>
                        <a:t>x |= 3</a:t>
                      </a:r>
                      <a:endParaRPr lang="en-US" sz="1300" b="0" strike="noStrike" spc="-1">
                        <a:latin typeface="Arial"/>
                      </a:endParaRPr>
                    </a:p>
                  </a:txBody>
                  <a:tcPr marL="90000" marR="90000">
                    <a:lnL w="12240">
                      <a:solidFill>
                        <a:srgbClr val="000000"/>
                      </a:solidFill>
                    </a:lnL>
                    <a:lnR w="12240">
                      <a:solidFill>
                        <a:srgbClr val="000000"/>
                      </a:solidFill>
                    </a:lnR>
                    <a:lnT w="12240">
                      <a:solidFill>
                        <a:srgbClr val="000000"/>
                      </a:solidFill>
                    </a:lnT>
                    <a:lnB w="12240">
                      <a:solidFill>
                        <a:srgbClr val="000000"/>
                      </a:solidFill>
                    </a:lnB>
                    <a:solidFill>
                      <a:srgbClr val="E6E6E6"/>
                    </a:solidFill>
                  </a:tcPr>
                </a:tc>
                <a:tc>
                  <a:txBody>
                    <a:bodyPr/>
                    <a:lstStyle/>
                    <a:p>
                      <a:pPr algn="ctr">
                        <a:lnSpc>
                          <a:spcPct val="93000"/>
                        </a:lnSpc>
                      </a:pPr>
                      <a:r>
                        <a:rPr lang="en-US" sz="1300" b="0" strike="noStrike" spc="-1">
                          <a:solidFill>
                            <a:srgbClr val="000000"/>
                          </a:solidFill>
                          <a:latin typeface="Times New Roman"/>
                          <a:ea typeface="DejaVu Sans"/>
                        </a:rPr>
                        <a:t>x = x | 3</a:t>
                      </a:r>
                      <a:endParaRPr lang="en-US" sz="1300" b="0" strike="noStrike" spc="-1">
                        <a:latin typeface="Arial"/>
                      </a:endParaRPr>
                    </a:p>
                  </a:txBody>
                  <a:tcPr marL="90000" marR="90000">
                    <a:lnL w="12240">
                      <a:solidFill>
                        <a:srgbClr val="000000"/>
                      </a:solidFill>
                    </a:lnL>
                    <a:lnR w="12240">
                      <a:solidFill>
                        <a:srgbClr val="000000"/>
                      </a:solidFill>
                    </a:lnR>
                    <a:lnT w="12240">
                      <a:solidFill>
                        <a:srgbClr val="000000"/>
                      </a:solidFill>
                    </a:lnT>
                    <a:lnB w="12240">
                      <a:solidFill>
                        <a:srgbClr val="000000"/>
                      </a:solidFill>
                    </a:lnB>
                    <a:solidFill>
                      <a:srgbClr val="E6E6E6"/>
                    </a:solidFill>
                  </a:tcPr>
                </a:tc>
              </a:tr>
              <a:tr h="285840">
                <a:tc>
                  <a:txBody>
                    <a:bodyPr/>
                    <a:lstStyle/>
                    <a:p>
                      <a:pPr algn="ctr">
                        <a:lnSpc>
                          <a:spcPct val="93000"/>
                        </a:lnSpc>
                      </a:pPr>
                      <a:r>
                        <a:rPr lang="en-US" sz="1300" b="0" strike="noStrike" spc="-1">
                          <a:solidFill>
                            <a:srgbClr val="000000"/>
                          </a:solidFill>
                          <a:latin typeface="Times New Roman"/>
                          <a:ea typeface="DejaVu Sans"/>
                        </a:rPr>
                        <a:t>^=</a:t>
                      </a:r>
                      <a:endParaRPr lang="en-US" sz="1300" b="0" strike="noStrike" spc="-1">
                        <a:latin typeface="Arial"/>
                      </a:endParaRPr>
                    </a:p>
                  </a:txBody>
                  <a:tcPr marL="90000" marR="90000">
                    <a:lnL w="12240">
                      <a:solidFill>
                        <a:srgbClr val="000000"/>
                      </a:solidFill>
                    </a:lnL>
                    <a:lnR w="12240">
                      <a:solidFill>
                        <a:srgbClr val="000000"/>
                      </a:solidFill>
                    </a:lnR>
                    <a:lnT w="12240">
                      <a:solidFill>
                        <a:srgbClr val="000000"/>
                      </a:solidFill>
                    </a:lnT>
                    <a:lnB w="12240">
                      <a:solidFill>
                        <a:srgbClr val="000000"/>
                      </a:solidFill>
                    </a:lnB>
                    <a:solidFill>
                      <a:srgbClr val="CCCCCC"/>
                    </a:solidFill>
                  </a:tcPr>
                </a:tc>
                <a:tc>
                  <a:txBody>
                    <a:bodyPr/>
                    <a:lstStyle/>
                    <a:p>
                      <a:pPr algn="ctr">
                        <a:lnSpc>
                          <a:spcPct val="93000"/>
                        </a:lnSpc>
                      </a:pPr>
                      <a:r>
                        <a:rPr lang="en-US" sz="1300" b="0" strike="noStrike" spc="-1">
                          <a:solidFill>
                            <a:srgbClr val="000000"/>
                          </a:solidFill>
                          <a:latin typeface="Times New Roman"/>
                          <a:ea typeface="DejaVu Sans"/>
                        </a:rPr>
                        <a:t>x ^= 3</a:t>
                      </a:r>
                      <a:endParaRPr lang="en-US" sz="1300" b="0" strike="noStrike" spc="-1">
                        <a:latin typeface="Arial"/>
                      </a:endParaRPr>
                    </a:p>
                  </a:txBody>
                  <a:tcPr marL="90000" marR="90000">
                    <a:lnL w="12240">
                      <a:solidFill>
                        <a:srgbClr val="000000"/>
                      </a:solidFill>
                    </a:lnL>
                    <a:lnR w="12240">
                      <a:solidFill>
                        <a:srgbClr val="000000"/>
                      </a:solidFill>
                    </a:lnR>
                    <a:lnT w="12240">
                      <a:solidFill>
                        <a:srgbClr val="000000"/>
                      </a:solidFill>
                    </a:lnT>
                    <a:lnB w="12240">
                      <a:solidFill>
                        <a:srgbClr val="000000"/>
                      </a:solidFill>
                    </a:lnB>
                    <a:solidFill>
                      <a:srgbClr val="CCCCCC"/>
                    </a:solidFill>
                  </a:tcPr>
                </a:tc>
                <a:tc>
                  <a:txBody>
                    <a:bodyPr/>
                    <a:lstStyle/>
                    <a:p>
                      <a:pPr algn="ctr">
                        <a:lnSpc>
                          <a:spcPct val="93000"/>
                        </a:lnSpc>
                      </a:pPr>
                      <a:r>
                        <a:rPr lang="en-US" sz="1300" b="0" strike="noStrike" spc="-1">
                          <a:solidFill>
                            <a:srgbClr val="000000"/>
                          </a:solidFill>
                          <a:latin typeface="Times New Roman"/>
                          <a:ea typeface="DejaVu Sans"/>
                        </a:rPr>
                        <a:t>x = x ^ 3</a:t>
                      </a:r>
                      <a:endParaRPr lang="en-US" sz="1300" b="0" strike="noStrike" spc="-1">
                        <a:latin typeface="Arial"/>
                      </a:endParaRPr>
                    </a:p>
                  </a:txBody>
                  <a:tcPr marL="90000" marR="90000">
                    <a:lnL w="12240">
                      <a:solidFill>
                        <a:srgbClr val="000000"/>
                      </a:solidFill>
                    </a:lnL>
                    <a:lnR w="12240">
                      <a:solidFill>
                        <a:srgbClr val="000000"/>
                      </a:solidFill>
                    </a:lnR>
                    <a:lnT w="12240">
                      <a:solidFill>
                        <a:srgbClr val="000000"/>
                      </a:solidFill>
                    </a:lnT>
                    <a:lnB w="12240">
                      <a:solidFill>
                        <a:srgbClr val="000000"/>
                      </a:solidFill>
                    </a:lnB>
                    <a:solidFill>
                      <a:srgbClr val="CCCCCC"/>
                    </a:solidFill>
                  </a:tcPr>
                </a:tc>
              </a:tr>
              <a:tr h="285840">
                <a:tc>
                  <a:txBody>
                    <a:bodyPr/>
                    <a:lstStyle/>
                    <a:p>
                      <a:pPr algn="ctr">
                        <a:lnSpc>
                          <a:spcPct val="93000"/>
                        </a:lnSpc>
                      </a:pPr>
                      <a:r>
                        <a:rPr lang="en-US" sz="1300" b="0" strike="noStrike" spc="-1">
                          <a:solidFill>
                            <a:srgbClr val="000000"/>
                          </a:solidFill>
                          <a:latin typeface="Times New Roman"/>
                          <a:ea typeface="DejaVu Sans"/>
                        </a:rPr>
                        <a:t>&gt;&gt;=</a:t>
                      </a:r>
                      <a:endParaRPr lang="en-US" sz="1300" b="0" strike="noStrike" spc="-1">
                        <a:latin typeface="Arial"/>
                      </a:endParaRPr>
                    </a:p>
                  </a:txBody>
                  <a:tcPr marL="90000" marR="90000">
                    <a:lnL w="12240">
                      <a:solidFill>
                        <a:srgbClr val="000000"/>
                      </a:solidFill>
                    </a:lnL>
                    <a:lnR w="12240">
                      <a:solidFill>
                        <a:srgbClr val="000000"/>
                      </a:solidFill>
                    </a:lnR>
                    <a:lnT w="12240">
                      <a:solidFill>
                        <a:srgbClr val="000000"/>
                      </a:solidFill>
                    </a:lnT>
                    <a:lnB w="12240">
                      <a:solidFill>
                        <a:srgbClr val="000000"/>
                      </a:solidFill>
                    </a:lnB>
                    <a:solidFill>
                      <a:srgbClr val="E6E6E6"/>
                    </a:solidFill>
                  </a:tcPr>
                </a:tc>
                <a:tc>
                  <a:txBody>
                    <a:bodyPr/>
                    <a:lstStyle/>
                    <a:p>
                      <a:pPr algn="ctr">
                        <a:lnSpc>
                          <a:spcPct val="93000"/>
                        </a:lnSpc>
                      </a:pPr>
                      <a:r>
                        <a:rPr lang="en-US" sz="1300" b="0" strike="noStrike" spc="-1">
                          <a:solidFill>
                            <a:srgbClr val="000000"/>
                          </a:solidFill>
                          <a:latin typeface="Times New Roman"/>
                          <a:ea typeface="DejaVu Sans"/>
                        </a:rPr>
                        <a:t>x &gt;&gt;= 3</a:t>
                      </a:r>
                      <a:endParaRPr lang="en-US" sz="1300" b="0" strike="noStrike" spc="-1">
                        <a:latin typeface="Arial"/>
                      </a:endParaRPr>
                    </a:p>
                  </a:txBody>
                  <a:tcPr marL="90000" marR="90000">
                    <a:lnL w="12240">
                      <a:solidFill>
                        <a:srgbClr val="000000"/>
                      </a:solidFill>
                    </a:lnL>
                    <a:lnR w="12240">
                      <a:solidFill>
                        <a:srgbClr val="000000"/>
                      </a:solidFill>
                    </a:lnR>
                    <a:lnT w="12240">
                      <a:solidFill>
                        <a:srgbClr val="000000"/>
                      </a:solidFill>
                    </a:lnT>
                    <a:lnB w="12240">
                      <a:solidFill>
                        <a:srgbClr val="000000"/>
                      </a:solidFill>
                    </a:lnB>
                    <a:solidFill>
                      <a:srgbClr val="E6E6E6"/>
                    </a:solidFill>
                  </a:tcPr>
                </a:tc>
                <a:tc>
                  <a:txBody>
                    <a:bodyPr/>
                    <a:lstStyle/>
                    <a:p>
                      <a:pPr algn="ctr">
                        <a:lnSpc>
                          <a:spcPct val="93000"/>
                        </a:lnSpc>
                      </a:pPr>
                      <a:r>
                        <a:rPr lang="en-US" sz="1300" b="0" strike="noStrike" spc="-1">
                          <a:solidFill>
                            <a:srgbClr val="000000"/>
                          </a:solidFill>
                          <a:latin typeface="Times New Roman"/>
                          <a:ea typeface="DejaVu Sans"/>
                        </a:rPr>
                        <a:t>x = x &gt;&gt; 3</a:t>
                      </a:r>
                      <a:endParaRPr lang="en-US" sz="1300" b="0" strike="noStrike" spc="-1">
                        <a:latin typeface="Arial"/>
                      </a:endParaRPr>
                    </a:p>
                  </a:txBody>
                  <a:tcPr marL="90000" marR="90000">
                    <a:lnL w="12240">
                      <a:solidFill>
                        <a:srgbClr val="000000"/>
                      </a:solidFill>
                    </a:lnL>
                    <a:lnR w="12240">
                      <a:solidFill>
                        <a:srgbClr val="000000"/>
                      </a:solidFill>
                    </a:lnR>
                    <a:lnT w="12240">
                      <a:solidFill>
                        <a:srgbClr val="000000"/>
                      </a:solidFill>
                    </a:lnT>
                    <a:lnB w="12240">
                      <a:solidFill>
                        <a:srgbClr val="000000"/>
                      </a:solidFill>
                    </a:lnB>
                    <a:solidFill>
                      <a:srgbClr val="E6E6E6"/>
                    </a:solidFill>
                  </a:tcPr>
                </a:tc>
              </a:tr>
              <a:tr h="284400">
                <a:tc>
                  <a:txBody>
                    <a:bodyPr/>
                    <a:lstStyle/>
                    <a:p>
                      <a:pPr algn="ctr">
                        <a:lnSpc>
                          <a:spcPct val="93000"/>
                        </a:lnSpc>
                      </a:pPr>
                      <a:r>
                        <a:rPr lang="en-US" sz="1300" b="0" strike="noStrike" spc="-1">
                          <a:solidFill>
                            <a:srgbClr val="000000"/>
                          </a:solidFill>
                          <a:latin typeface="Times New Roman"/>
                          <a:ea typeface="DejaVu Sans"/>
                        </a:rPr>
                        <a:t>&lt;&lt;=</a:t>
                      </a:r>
                      <a:endParaRPr lang="en-US" sz="1300" b="0" strike="noStrike" spc="-1">
                        <a:latin typeface="Arial"/>
                      </a:endParaRPr>
                    </a:p>
                  </a:txBody>
                  <a:tcPr marL="90000" marR="90000">
                    <a:lnL w="12240">
                      <a:solidFill>
                        <a:srgbClr val="000000"/>
                      </a:solidFill>
                    </a:lnL>
                    <a:lnR w="12240">
                      <a:solidFill>
                        <a:srgbClr val="000000"/>
                      </a:solidFill>
                    </a:lnR>
                    <a:lnT w="12240">
                      <a:solidFill>
                        <a:srgbClr val="000000"/>
                      </a:solidFill>
                    </a:lnT>
                    <a:lnB w="12240">
                      <a:solidFill>
                        <a:srgbClr val="000000"/>
                      </a:solidFill>
                    </a:lnB>
                    <a:solidFill>
                      <a:srgbClr val="CCCCCC"/>
                    </a:solidFill>
                  </a:tcPr>
                </a:tc>
                <a:tc>
                  <a:txBody>
                    <a:bodyPr/>
                    <a:lstStyle/>
                    <a:p>
                      <a:pPr algn="ctr">
                        <a:lnSpc>
                          <a:spcPct val="93000"/>
                        </a:lnSpc>
                      </a:pPr>
                      <a:r>
                        <a:rPr lang="en-US" sz="1300" b="0" strike="noStrike" spc="-1">
                          <a:solidFill>
                            <a:srgbClr val="000000"/>
                          </a:solidFill>
                          <a:latin typeface="Times New Roman"/>
                          <a:ea typeface="DejaVu Sans"/>
                        </a:rPr>
                        <a:t>x &lt;&lt;= 3</a:t>
                      </a:r>
                      <a:endParaRPr lang="en-US" sz="1300" b="0" strike="noStrike" spc="-1">
                        <a:latin typeface="Arial"/>
                      </a:endParaRPr>
                    </a:p>
                  </a:txBody>
                  <a:tcPr marL="90000" marR="90000">
                    <a:lnL w="12240">
                      <a:solidFill>
                        <a:srgbClr val="000000"/>
                      </a:solidFill>
                    </a:lnL>
                    <a:lnR w="12240">
                      <a:solidFill>
                        <a:srgbClr val="000000"/>
                      </a:solidFill>
                    </a:lnR>
                    <a:lnT w="12240">
                      <a:solidFill>
                        <a:srgbClr val="000000"/>
                      </a:solidFill>
                    </a:lnT>
                    <a:lnB w="12240">
                      <a:solidFill>
                        <a:srgbClr val="000000"/>
                      </a:solidFill>
                    </a:lnB>
                    <a:solidFill>
                      <a:srgbClr val="CCCCCC"/>
                    </a:solidFill>
                  </a:tcPr>
                </a:tc>
                <a:tc>
                  <a:txBody>
                    <a:bodyPr/>
                    <a:lstStyle/>
                    <a:p>
                      <a:pPr algn="ctr">
                        <a:lnSpc>
                          <a:spcPct val="93000"/>
                        </a:lnSpc>
                      </a:pPr>
                      <a:r>
                        <a:rPr lang="en-US" sz="1300" b="0" strike="noStrike" spc="-1">
                          <a:solidFill>
                            <a:srgbClr val="000000"/>
                          </a:solidFill>
                          <a:latin typeface="Times New Roman"/>
                          <a:ea typeface="DejaVu Sans"/>
                        </a:rPr>
                        <a:t>x = x &lt;&lt; 3</a:t>
                      </a:r>
                      <a:endParaRPr lang="en-US" sz="1300" b="0" strike="noStrike" spc="-1">
                        <a:latin typeface="Arial"/>
                      </a:endParaRPr>
                    </a:p>
                  </a:txBody>
                  <a:tcPr marL="90000" marR="90000">
                    <a:lnL w="12240">
                      <a:solidFill>
                        <a:srgbClr val="000000"/>
                      </a:solidFill>
                    </a:lnL>
                    <a:lnR w="12240">
                      <a:solidFill>
                        <a:srgbClr val="000000"/>
                      </a:solidFill>
                    </a:lnR>
                    <a:lnT w="12240">
                      <a:solidFill>
                        <a:srgbClr val="000000"/>
                      </a:solidFill>
                    </a:lnT>
                    <a:lnB w="12240">
                      <a:solidFill>
                        <a:srgbClr val="000000"/>
                      </a:solidFill>
                    </a:lnB>
                    <a:solidFill>
                      <a:srgbClr val="CCCCCC"/>
                    </a:solidFill>
                  </a:tcPr>
                </a:tc>
              </a:tr>
            </a:tbl>
          </a:graphicData>
        </a:graphic>
      </p:graphicFrame>
    </p:spTree>
  </p:cSld>
  <p:clrMapOvr>
    <a:masterClrMapping/>
  </p:clrMapOvr>
  <mc:AlternateContent xmlns:mc="http://schemas.openxmlformats.org/markup-compatibility/2006">
    <mc:Choice xmlns:p15="http://schemas.microsoft.com/office/powerpoint/2012/main" xmlns:p14="http://schemas.microsoft.com/office/powerpoint/2010/main" xmlns="" Requires="p14">
      <p:transition spd="slow" p14:dur="2000"/>
    </mc:Choice>
    <mc:Fallback>
      <p:transition spd="slow"/>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2" name="TextShape 1"/>
          <p:cNvSpPr txBox="1"/>
          <p:nvPr/>
        </p:nvSpPr>
        <p:spPr>
          <a:xfrm>
            <a:off x="359640" y="133200"/>
            <a:ext cx="8424360" cy="492120"/>
          </a:xfrm>
          <a:prstGeom prst="rect">
            <a:avLst/>
          </a:prstGeom>
          <a:noFill/>
          <a:ln>
            <a:noFill/>
          </a:ln>
        </p:spPr>
        <p:txBody>
          <a:bodyPr lIns="0" tIns="0" rIns="0" bIns="0">
            <a:noAutofit/>
          </a:bodyPr>
          <a:lstStyle/>
          <a:p>
            <a:pPr algn="ctr">
              <a:lnSpc>
                <a:spcPct val="100000"/>
              </a:lnSpc>
            </a:pPr>
            <a:r>
              <a:rPr lang="en-US" sz="3200" b="0" strike="noStrike" spc="-1">
                <a:solidFill>
                  <a:srgbClr val="FFFFFF"/>
                </a:solidFill>
                <a:latin typeface="Times New Roman"/>
              </a:rPr>
              <a:t>Python Comparison Operators</a:t>
            </a:r>
            <a:endParaRPr lang="en-US" sz="3200" b="0" strike="noStrike" spc="-1">
              <a:solidFill>
                <a:srgbClr val="000000"/>
              </a:solidFill>
              <a:latin typeface="Calibri"/>
            </a:endParaRPr>
          </a:p>
        </p:txBody>
      </p:sp>
      <p:graphicFrame>
        <p:nvGraphicFramePr>
          <p:cNvPr id="323" name="Table 2"/>
          <p:cNvGraphicFramePr/>
          <p:nvPr/>
        </p:nvGraphicFramePr>
        <p:xfrm>
          <a:off x="1510560" y="1033560"/>
          <a:ext cx="6122520" cy="3058920"/>
        </p:xfrm>
        <a:graphic>
          <a:graphicData uri="http://schemas.openxmlformats.org/drawingml/2006/table">
            <a:tbl>
              <a:tblPr/>
              <a:tblGrid>
                <a:gridCol w="1564920"/>
                <a:gridCol w="2944800"/>
                <a:gridCol w="1612800"/>
              </a:tblGrid>
              <a:tr h="463320">
                <a:tc>
                  <a:txBody>
                    <a:bodyPr/>
                    <a:lstStyle/>
                    <a:p>
                      <a:pPr algn="ctr">
                        <a:lnSpc>
                          <a:spcPct val="93000"/>
                        </a:lnSpc>
                      </a:pPr>
                      <a:r>
                        <a:rPr lang="en-US" sz="1800" b="1" strike="noStrike" spc="-1">
                          <a:solidFill>
                            <a:srgbClr val="000000"/>
                          </a:solidFill>
                          <a:latin typeface="Times New Roman"/>
                          <a:ea typeface="DejaVu Sans"/>
                        </a:rPr>
                        <a:t>Operator</a:t>
                      </a:r>
                      <a:endParaRPr lang="en-US" sz="1800" b="0" strike="noStrike" spc="-1">
                        <a:latin typeface="Arial"/>
                      </a:endParaRPr>
                    </a:p>
                  </a:txBody>
                  <a:tcPr marL="90000" marR="90000">
                    <a:lnL w="12240">
                      <a:solidFill>
                        <a:srgbClr val="000000"/>
                      </a:solidFill>
                    </a:lnL>
                    <a:lnR w="12240">
                      <a:solidFill>
                        <a:srgbClr val="000000"/>
                      </a:solidFill>
                    </a:lnR>
                    <a:lnT w="12240">
                      <a:solidFill>
                        <a:srgbClr val="000000"/>
                      </a:solidFill>
                    </a:lnT>
                    <a:lnB w="12240">
                      <a:solidFill>
                        <a:srgbClr val="000000"/>
                      </a:solidFill>
                    </a:lnB>
                    <a:solidFill>
                      <a:srgbClr val="B3B3B3"/>
                    </a:solidFill>
                  </a:tcPr>
                </a:tc>
                <a:tc>
                  <a:txBody>
                    <a:bodyPr/>
                    <a:lstStyle/>
                    <a:p>
                      <a:pPr algn="ctr">
                        <a:lnSpc>
                          <a:spcPct val="93000"/>
                        </a:lnSpc>
                      </a:pPr>
                      <a:r>
                        <a:rPr lang="en-US" sz="1800" b="1" strike="noStrike" spc="-1">
                          <a:solidFill>
                            <a:srgbClr val="000000"/>
                          </a:solidFill>
                          <a:latin typeface="Times New Roman"/>
                          <a:ea typeface="DejaVu Sans"/>
                        </a:rPr>
                        <a:t>Name</a:t>
                      </a:r>
                      <a:endParaRPr lang="en-US" sz="1800" b="0" strike="noStrike" spc="-1">
                        <a:latin typeface="Arial"/>
                      </a:endParaRPr>
                    </a:p>
                  </a:txBody>
                  <a:tcPr marL="90000" marR="90000">
                    <a:lnL w="12240">
                      <a:solidFill>
                        <a:srgbClr val="000000"/>
                      </a:solidFill>
                    </a:lnL>
                    <a:lnR w="12240">
                      <a:solidFill>
                        <a:srgbClr val="000000"/>
                      </a:solidFill>
                    </a:lnR>
                    <a:lnT w="12240">
                      <a:solidFill>
                        <a:srgbClr val="000000"/>
                      </a:solidFill>
                    </a:lnT>
                    <a:lnB w="12240">
                      <a:solidFill>
                        <a:srgbClr val="000000"/>
                      </a:solidFill>
                    </a:lnB>
                    <a:solidFill>
                      <a:srgbClr val="B3B3B3"/>
                    </a:solidFill>
                  </a:tcPr>
                </a:tc>
                <a:tc>
                  <a:txBody>
                    <a:bodyPr/>
                    <a:lstStyle/>
                    <a:p>
                      <a:pPr algn="ctr">
                        <a:lnSpc>
                          <a:spcPct val="93000"/>
                        </a:lnSpc>
                      </a:pPr>
                      <a:r>
                        <a:rPr lang="en-US" sz="1800" b="1" strike="noStrike" spc="-1">
                          <a:solidFill>
                            <a:srgbClr val="000000"/>
                          </a:solidFill>
                          <a:latin typeface="Times New Roman"/>
                          <a:ea typeface="DejaVu Sans"/>
                        </a:rPr>
                        <a:t>Example</a:t>
                      </a:r>
                      <a:endParaRPr lang="en-US" sz="1800" b="0" strike="noStrike" spc="-1">
                        <a:latin typeface="Arial"/>
                      </a:endParaRPr>
                    </a:p>
                  </a:txBody>
                  <a:tcPr marL="90000" marR="90000">
                    <a:lnL w="12240">
                      <a:solidFill>
                        <a:srgbClr val="000000"/>
                      </a:solidFill>
                    </a:lnL>
                    <a:lnR w="12240">
                      <a:solidFill>
                        <a:srgbClr val="000000"/>
                      </a:solidFill>
                    </a:lnR>
                    <a:lnT w="12240">
                      <a:solidFill>
                        <a:srgbClr val="000000"/>
                      </a:solidFill>
                    </a:lnT>
                    <a:lnB w="12240">
                      <a:solidFill>
                        <a:srgbClr val="000000"/>
                      </a:solidFill>
                    </a:lnB>
                    <a:solidFill>
                      <a:srgbClr val="B3B3B3"/>
                    </a:solidFill>
                  </a:tcPr>
                </a:tc>
              </a:tr>
              <a:tr h="347040">
                <a:tc>
                  <a:txBody>
                    <a:bodyPr/>
                    <a:lstStyle/>
                    <a:p>
                      <a:pPr algn="ctr">
                        <a:lnSpc>
                          <a:spcPct val="93000"/>
                        </a:lnSpc>
                      </a:pPr>
                      <a:r>
                        <a:rPr lang="en-US" sz="1800" b="0" strike="noStrike" spc="-1">
                          <a:solidFill>
                            <a:srgbClr val="000000"/>
                          </a:solidFill>
                          <a:latin typeface="Times New Roman"/>
                          <a:ea typeface="DejaVu Sans"/>
                        </a:rPr>
                        <a:t>==</a:t>
                      </a:r>
                      <a:endParaRPr lang="en-US" sz="1800" b="0" strike="noStrike" spc="-1">
                        <a:latin typeface="Arial"/>
                      </a:endParaRPr>
                    </a:p>
                  </a:txBody>
                  <a:tcPr marL="90000" marR="90000">
                    <a:lnL w="12240">
                      <a:solidFill>
                        <a:srgbClr val="000000"/>
                      </a:solidFill>
                    </a:lnL>
                    <a:lnR w="12240">
                      <a:solidFill>
                        <a:srgbClr val="000000"/>
                      </a:solidFill>
                    </a:lnR>
                    <a:lnT w="12240">
                      <a:solidFill>
                        <a:srgbClr val="000000"/>
                      </a:solidFill>
                    </a:lnT>
                    <a:lnB w="12240">
                      <a:solidFill>
                        <a:srgbClr val="000000"/>
                      </a:solidFill>
                    </a:lnB>
                    <a:solidFill>
                      <a:srgbClr val="CCCCCC"/>
                    </a:solidFill>
                  </a:tcPr>
                </a:tc>
                <a:tc>
                  <a:txBody>
                    <a:bodyPr/>
                    <a:lstStyle/>
                    <a:p>
                      <a:pPr algn="ctr">
                        <a:lnSpc>
                          <a:spcPct val="93000"/>
                        </a:lnSpc>
                      </a:pPr>
                      <a:r>
                        <a:rPr lang="en-US" sz="1800" b="0" strike="noStrike" spc="-1">
                          <a:solidFill>
                            <a:srgbClr val="000000"/>
                          </a:solidFill>
                          <a:latin typeface="Times New Roman"/>
                          <a:ea typeface="DejaVu Sans"/>
                        </a:rPr>
                        <a:t>Equal</a:t>
                      </a:r>
                      <a:endParaRPr lang="en-US" sz="1800" b="0" strike="noStrike" spc="-1">
                        <a:latin typeface="Arial"/>
                      </a:endParaRPr>
                    </a:p>
                  </a:txBody>
                  <a:tcPr marL="90000" marR="90000">
                    <a:lnL w="12240">
                      <a:solidFill>
                        <a:srgbClr val="000000"/>
                      </a:solidFill>
                    </a:lnL>
                    <a:lnR w="12240">
                      <a:solidFill>
                        <a:srgbClr val="000000"/>
                      </a:solidFill>
                    </a:lnR>
                    <a:lnT w="12240">
                      <a:solidFill>
                        <a:srgbClr val="000000"/>
                      </a:solidFill>
                    </a:lnT>
                    <a:lnB w="12240">
                      <a:solidFill>
                        <a:srgbClr val="000000"/>
                      </a:solidFill>
                    </a:lnB>
                    <a:solidFill>
                      <a:srgbClr val="CCCCCC"/>
                    </a:solidFill>
                  </a:tcPr>
                </a:tc>
                <a:tc>
                  <a:txBody>
                    <a:bodyPr/>
                    <a:lstStyle/>
                    <a:p>
                      <a:pPr algn="ctr">
                        <a:lnSpc>
                          <a:spcPct val="93000"/>
                        </a:lnSpc>
                      </a:pPr>
                      <a:r>
                        <a:rPr lang="en-US" sz="1800" b="0" strike="noStrike" spc="-1">
                          <a:solidFill>
                            <a:srgbClr val="000000"/>
                          </a:solidFill>
                          <a:latin typeface="Times New Roman"/>
                          <a:ea typeface="DejaVu Sans"/>
                        </a:rPr>
                        <a:t>x == y</a:t>
                      </a:r>
                      <a:endParaRPr lang="en-US" sz="1800" b="0" strike="noStrike" spc="-1">
                        <a:latin typeface="Arial"/>
                      </a:endParaRPr>
                    </a:p>
                  </a:txBody>
                  <a:tcPr marL="90000" marR="90000">
                    <a:lnL w="12240">
                      <a:solidFill>
                        <a:srgbClr val="000000"/>
                      </a:solidFill>
                    </a:lnL>
                    <a:lnR w="12240">
                      <a:solidFill>
                        <a:srgbClr val="000000"/>
                      </a:solidFill>
                    </a:lnR>
                    <a:lnT w="12240">
                      <a:solidFill>
                        <a:srgbClr val="000000"/>
                      </a:solidFill>
                    </a:lnT>
                    <a:lnB w="12240">
                      <a:solidFill>
                        <a:srgbClr val="000000"/>
                      </a:solidFill>
                    </a:lnB>
                    <a:solidFill>
                      <a:srgbClr val="CCCCCC"/>
                    </a:solidFill>
                  </a:tcPr>
                </a:tc>
              </a:tr>
              <a:tr h="439560">
                <a:tc>
                  <a:txBody>
                    <a:bodyPr/>
                    <a:lstStyle/>
                    <a:p>
                      <a:pPr algn="ctr">
                        <a:lnSpc>
                          <a:spcPct val="93000"/>
                        </a:lnSpc>
                      </a:pPr>
                      <a:r>
                        <a:rPr lang="en-US" sz="1800" b="0" strike="noStrike" spc="-1">
                          <a:solidFill>
                            <a:srgbClr val="000000"/>
                          </a:solidFill>
                          <a:latin typeface="Times New Roman"/>
                          <a:ea typeface="DejaVu Sans"/>
                        </a:rPr>
                        <a:t>!=</a:t>
                      </a:r>
                      <a:endParaRPr lang="en-US" sz="1800" b="0" strike="noStrike" spc="-1">
                        <a:latin typeface="Arial"/>
                      </a:endParaRPr>
                    </a:p>
                  </a:txBody>
                  <a:tcPr marL="90000" marR="90000">
                    <a:lnL w="12240">
                      <a:solidFill>
                        <a:srgbClr val="000000"/>
                      </a:solidFill>
                    </a:lnL>
                    <a:lnR w="12240">
                      <a:solidFill>
                        <a:srgbClr val="000000"/>
                      </a:solidFill>
                    </a:lnR>
                    <a:lnT w="12240">
                      <a:solidFill>
                        <a:srgbClr val="000000"/>
                      </a:solidFill>
                    </a:lnT>
                    <a:lnB w="12240">
                      <a:solidFill>
                        <a:srgbClr val="000000"/>
                      </a:solidFill>
                    </a:lnB>
                    <a:solidFill>
                      <a:srgbClr val="E6E6E6"/>
                    </a:solidFill>
                  </a:tcPr>
                </a:tc>
                <a:tc>
                  <a:txBody>
                    <a:bodyPr/>
                    <a:lstStyle/>
                    <a:p>
                      <a:pPr algn="ctr">
                        <a:lnSpc>
                          <a:spcPct val="93000"/>
                        </a:lnSpc>
                      </a:pPr>
                      <a:r>
                        <a:rPr lang="en-US" sz="1800" b="0" strike="noStrike" spc="-1">
                          <a:solidFill>
                            <a:srgbClr val="000000"/>
                          </a:solidFill>
                          <a:latin typeface="Times New Roman"/>
                          <a:ea typeface="DejaVu Sans"/>
                        </a:rPr>
                        <a:t>Not equal</a:t>
                      </a:r>
                      <a:endParaRPr lang="en-US" sz="1800" b="0" strike="noStrike" spc="-1">
                        <a:latin typeface="Arial"/>
                      </a:endParaRPr>
                    </a:p>
                  </a:txBody>
                  <a:tcPr marL="90000" marR="90000">
                    <a:lnL w="12240">
                      <a:solidFill>
                        <a:srgbClr val="000000"/>
                      </a:solidFill>
                    </a:lnL>
                    <a:lnR w="12240">
                      <a:solidFill>
                        <a:srgbClr val="000000"/>
                      </a:solidFill>
                    </a:lnR>
                    <a:lnT w="12240">
                      <a:solidFill>
                        <a:srgbClr val="000000"/>
                      </a:solidFill>
                    </a:lnT>
                    <a:lnB w="12240">
                      <a:solidFill>
                        <a:srgbClr val="000000"/>
                      </a:solidFill>
                    </a:lnB>
                    <a:solidFill>
                      <a:srgbClr val="E6E6E6"/>
                    </a:solidFill>
                  </a:tcPr>
                </a:tc>
                <a:tc>
                  <a:txBody>
                    <a:bodyPr/>
                    <a:lstStyle/>
                    <a:p>
                      <a:pPr algn="ctr">
                        <a:lnSpc>
                          <a:spcPct val="93000"/>
                        </a:lnSpc>
                      </a:pPr>
                      <a:r>
                        <a:rPr lang="en-US" sz="1800" b="0" strike="noStrike" spc="-1">
                          <a:solidFill>
                            <a:srgbClr val="000000"/>
                          </a:solidFill>
                          <a:latin typeface="Times New Roman"/>
                          <a:ea typeface="DejaVu Sans"/>
                        </a:rPr>
                        <a:t>x != y</a:t>
                      </a:r>
                      <a:endParaRPr lang="en-US" sz="1800" b="0" strike="noStrike" spc="-1">
                        <a:latin typeface="Arial"/>
                      </a:endParaRPr>
                    </a:p>
                  </a:txBody>
                  <a:tcPr marL="90000" marR="90000">
                    <a:lnL w="12240">
                      <a:solidFill>
                        <a:srgbClr val="000000"/>
                      </a:solidFill>
                    </a:lnL>
                    <a:lnR w="12240">
                      <a:solidFill>
                        <a:srgbClr val="000000"/>
                      </a:solidFill>
                    </a:lnR>
                    <a:lnT w="12240">
                      <a:solidFill>
                        <a:srgbClr val="000000"/>
                      </a:solidFill>
                    </a:lnT>
                    <a:lnB w="12240">
                      <a:solidFill>
                        <a:srgbClr val="000000"/>
                      </a:solidFill>
                    </a:lnB>
                    <a:solidFill>
                      <a:srgbClr val="E6E6E6"/>
                    </a:solidFill>
                  </a:tcPr>
                </a:tc>
              </a:tr>
              <a:tr h="457200">
                <a:tc>
                  <a:txBody>
                    <a:bodyPr/>
                    <a:lstStyle/>
                    <a:p>
                      <a:pPr algn="ctr">
                        <a:lnSpc>
                          <a:spcPct val="93000"/>
                        </a:lnSpc>
                      </a:pPr>
                      <a:r>
                        <a:rPr lang="en-US" sz="1800" b="0" strike="noStrike" spc="-1">
                          <a:solidFill>
                            <a:srgbClr val="000000"/>
                          </a:solidFill>
                          <a:latin typeface="Times New Roman"/>
                          <a:ea typeface="DejaVu Sans"/>
                        </a:rPr>
                        <a:t>&gt;</a:t>
                      </a:r>
                      <a:endParaRPr lang="en-US" sz="1800" b="0" strike="noStrike" spc="-1">
                        <a:latin typeface="Arial"/>
                      </a:endParaRPr>
                    </a:p>
                  </a:txBody>
                  <a:tcPr marL="90000" marR="90000">
                    <a:lnL w="12240">
                      <a:solidFill>
                        <a:srgbClr val="000000"/>
                      </a:solidFill>
                    </a:lnL>
                    <a:lnR w="12240">
                      <a:solidFill>
                        <a:srgbClr val="000000"/>
                      </a:solidFill>
                    </a:lnR>
                    <a:lnT w="12240">
                      <a:solidFill>
                        <a:srgbClr val="000000"/>
                      </a:solidFill>
                    </a:lnT>
                    <a:lnB w="12240">
                      <a:solidFill>
                        <a:srgbClr val="000000"/>
                      </a:solidFill>
                    </a:lnB>
                    <a:solidFill>
                      <a:srgbClr val="CCCCCC"/>
                    </a:solidFill>
                  </a:tcPr>
                </a:tc>
                <a:tc>
                  <a:txBody>
                    <a:bodyPr/>
                    <a:lstStyle/>
                    <a:p>
                      <a:pPr algn="ctr">
                        <a:lnSpc>
                          <a:spcPct val="93000"/>
                        </a:lnSpc>
                      </a:pPr>
                      <a:r>
                        <a:rPr lang="en-US" sz="1800" b="0" strike="noStrike" spc="-1">
                          <a:solidFill>
                            <a:srgbClr val="000000"/>
                          </a:solidFill>
                          <a:latin typeface="Times New Roman"/>
                          <a:ea typeface="DejaVu Sans"/>
                        </a:rPr>
                        <a:t>Greater than</a:t>
                      </a:r>
                      <a:endParaRPr lang="en-US" sz="1800" b="0" strike="noStrike" spc="-1">
                        <a:latin typeface="Arial"/>
                      </a:endParaRPr>
                    </a:p>
                  </a:txBody>
                  <a:tcPr marL="90000" marR="90000">
                    <a:lnL w="12240">
                      <a:solidFill>
                        <a:srgbClr val="000000"/>
                      </a:solidFill>
                    </a:lnL>
                    <a:lnR w="12240">
                      <a:solidFill>
                        <a:srgbClr val="000000"/>
                      </a:solidFill>
                    </a:lnR>
                    <a:lnT w="12240">
                      <a:solidFill>
                        <a:srgbClr val="000000"/>
                      </a:solidFill>
                    </a:lnT>
                    <a:lnB w="12240">
                      <a:solidFill>
                        <a:srgbClr val="000000"/>
                      </a:solidFill>
                    </a:lnB>
                    <a:solidFill>
                      <a:srgbClr val="CCCCCC"/>
                    </a:solidFill>
                  </a:tcPr>
                </a:tc>
                <a:tc>
                  <a:txBody>
                    <a:bodyPr/>
                    <a:lstStyle/>
                    <a:p>
                      <a:pPr algn="ctr">
                        <a:lnSpc>
                          <a:spcPct val="93000"/>
                        </a:lnSpc>
                      </a:pPr>
                      <a:r>
                        <a:rPr lang="en-US" sz="1800" b="0" strike="noStrike" spc="-1">
                          <a:solidFill>
                            <a:srgbClr val="000000"/>
                          </a:solidFill>
                          <a:latin typeface="Times New Roman"/>
                          <a:ea typeface="DejaVu Sans"/>
                        </a:rPr>
                        <a:t>x &gt; y</a:t>
                      </a:r>
                      <a:endParaRPr lang="en-US" sz="1800" b="0" strike="noStrike" spc="-1">
                        <a:latin typeface="Arial"/>
                      </a:endParaRPr>
                    </a:p>
                  </a:txBody>
                  <a:tcPr marL="90000" marR="90000">
                    <a:lnL w="12240">
                      <a:solidFill>
                        <a:srgbClr val="000000"/>
                      </a:solidFill>
                    </a:lnL>
                    <a:lnR w="12240">
                      <a:solidFill>
                        <a:srgbClr val="000000"/>
                      </a:solidFill>
                    </a:lnR>
                    <a:lnT w="12240">
                      <a:solidFill>
                        <a:srgbClr val="000000"/>
                      </a:solidFill>
                    </a:lnT>
                    <a:lnB w="12240">
                      <a:solidFill>
                        <a:srgbClr val="000000"/>
                      </a:solidFill>
                    </a:lnB>
                    <a:solidFill>
                      <a:srgbClr val="CCCCCC"/>
                    </a:solidFill>
                  </a:tcPr>
                </a:tc>
              </a:tr>
              <a:tr h="457200">
                <a:tc>
                  <a:txBody>
                    <a:bodyPr/>
                    <a:lstStyle/>
                    <a:p>
                      <a:pPr algn="ctr">
                        <a:lnSpc>
                          <a:spcPct val="93000"/>
                        </a:lnSpc>
                      </a:pPr>
                      <a:r>
                        <a:rPr lang="en-US" sz="1800" b="0" strike="noStrike" spc="-1">
                          <a:solidFill>
                            <a:srgbClr val="000000"/>
                          </a:solidFill>
                          <a:latin typeface="Times New Roman"/>
                          <a:ea typeface="DejaVu Sans"/>
                        </a:rPr>
                        <a:t>&lt;</a:t>
                      </a:r>
                      <a:endParaRPr lang="en-US" sz="1800" b="0" strike="noStrike" spc="-1">
                        <a:latin typeface="Arial"/>
                      </a:endParaRPr>
                    </a:p>
                  </a:txBody>
                  <a:tcPr marL="90000" marR="90000">
                    <a:lnL w="12240">
                      <a:solidFill>
                        <a:srgbClr val="000000"/>
                      </a:solidFill>
                    </a:lnL>
                    <a:lnR w="12240">
                      <a:solidFill>
                        <a:srgbClr val="000000"/>
                      </a:solidFill>
                    </a:lnR>
                    <a:lnT w="12240">
                      <a:solidFill>
                        <a:srgbClr val="000000"/>
                      </a:solidFill>
                    </a:lnT>
                    <a:lnB w="12240">
                      <a:solidFill>
                        <a:srgbClr val="000000"/>
                      </a:solidFill>
                    </a:lnB>
                    <a:solidFill>
                      <a:srgbClr val="E6E6E6"/>
                    </a:solidFill>
                  </a:tcPr>
                </a:tc>
                <a:tc>
                  <a:txBody>
                    <a:bodyPr/>
                    <a:lstStyle/>
                    <a:p>
                      <a:pPr algn="ctr">
                        <a:lnSpc>
                          <a:spcPct val="93000"/>
                        </a:lnSpc>
                      </a:pPr>
                      <a:r>
                        <a:rPr lang="en-US" sz="1800" b="0" strike="noStrike" spc="-1">
                          <a:solidFill>
                            <a:srgbClr val="000000"/>
                          </a:solidFill>
                          <a:latin typeface="Times New Roman"/>
                          <a:ea typeface="DejaVu Sans"/>
                        </a:rPr>
                        <a:t>Less than</a:t>
                      </a:r>
                      <a:endParaRPr lang="en-US" sz="1800" b="0" strike="noStrike" spc="-1">
                        <a:latin typeface="Arial"/>
                      </a:endParaRPr>
                    </a:p>
                  </a:txBody>
                  <a:tcPr marL="90000" marR="90000">
                    <a:lnL w="12240">
                      <a:solidFill>
                        <a:srgbClr val="000000"/>
                      </a:solidFill>
                    </a:lnL>
                    <a:lnR w="12240">
                      <a:solidFill>
                        <a:srgbClr val="000000"/>
                      </a:solidFill>
                    </a:lnR>
                    <a:lnT w="12240">
                      <a:solidFill>
                        <a:srgbClr val="000000"/>
                      </a:solidFill>
                    </a:lnT>
                    <a:lnB w="12240">
                      <a:solidFill>
                        <a:srgbClr val="000000"/>
                      </a:solidFill>
                    </a:lnB>
                    <a:solidFill>
                      <a:srgbClr val="E6E6E6"/>
                    </a:solidFill>
                  </a:tcPr>
                </a:tc>
                <a:tc>
                  <a:txBody>
                    <a:bodyPr/>
                    <a:lstStyle/>
                    <a:p>
                      <a:pPr algn="ctr">
                        <a:lnSpc>
                          <a:spcPct val="93000"/>
                        </a:lnSpc>
                      </a:pPr>
                      <a:r>
                        <a:rPr lang="en-US" sz="1800" b="0" strike="noStrike" spc="-1">
                          <a:solidFill>
                            <a:srgbClr val="000000"/>
                          </a:solidFill>
                          <a:latin typeface="Times New Roman"/>
                          <a:ea typeface="DejaVu Sans"/>
                        </a:rPr>
                        <a:t>x &lt; y</a:t>
                      </a:r>
                      <a:endParaRPr lang="en-US" sz="1800" b="0" strike="noStrike" spc="-1">
                        <a:latin typeface="Arial"/>
                      </a:endParaRPr>
                    </a:p>
                  </a:txBody>
                  <a:tcPr marL="90000" marR="90000">
                    <a:lnL w="12240">
                      <a:solidFill>
                        <a:srgbClr val="000000"/>
                      </a:solidFill>
                    </a:lnL>
                    <a:lnR w="12240">
                      <a:solidFill>
                        <a:srgbClr val="000000"/>
                      </a:solidFill>
                    </a:lnR>
                    <a:lnT w="12240">
                      <a:solidFill>
                        <a:srgbClr val="000000"/>
                      </a:solidFill>
                    </a:lnT>
                    <a:lnB w="12240">
                      <a:solidFill>
                        <a:srgbClr val="000000"/>
                      </a:solidFill>
                    </a:lnB>
                    <a:solidFill>
                      <a:srgbClr val="E6E6E6"/>
                    </a:solidFill>
                  </a:tcPr>
                </a:tc>
              </a:tr>
              <a:tr h="457200">
                <a:tc>
                  <a:txBody>
                    <a:bodyPr/>
                    <a:lstStyle/>
                    <a:p>
                      <a:pPr algn="ctr">
                        <a:lnSpc>
                          <a:spcPct val="93000"/>
                        </a:lnSpc>
                      </a:pPr>
                      <a:r>
                        <a:rPr lang="en-US" sz="1800" b="0" strike="noStrike" spc="-1">
                          <a:solidFill>
                            <a:srgbClr val="000000"/>
                          </a:solidFill>
                          <a:latin typeface="Times New Roman"/>
                          <a:ea typeface="DejaVu Sans"/>
                        </a:rPr>
                        <a:t>&gt;=</a:t>
                      </a:r>
                      <a:endParaRPr lang="en-US" sz="1800" b="0" strike="noStrike" spc="-1">
                        <a:latin typeface="Arial"/>
                      </a:endParaRPr>
                    </a:p>
                  </a:txBody>
                  <a:tcPr marL="90000" marR="90000">
                    <a:lnL w="12240">
                      <a:solidFill>
                        <a:srgbClr val="000000"/>
                      </a:solidFill>
                    </a:lnL>
                    <a:lnR w="12240">
                      <a:solidFill>
                        <a:srgbClr val="000000"/>
                      </a:solidFill>
                    </a:lnR>
                    <a:lnT w="12240">
                      <a:solidFill>
                        <a:srgbClr val="000000"/>
                      </a:solidFill>
                    </a:lnT>
                    <a:lnB w="12240">
                      <a:solidFill>
                        <a:srgbClr val="000000"/>
                      </a:solidFill>
                    </a:lnB>
                    <a:solidFill>
                      <a:srgbClr val="CCCCCC"/>
                    </a:solidFill>
                  </a:tcPr>
                </a:tc>
                <a:tc>
                  <a:txBody>
                    <a:bodyPr/>
                    <a:lstStyle/>
                    <a:p>
                      <a:pPr algn="ctr">
                        <a:lnSpc>
                          <a:spcPct val="93000"/>
                        </a:lnSpc>
                      </a:pPr>
                      <a:r>
                        <a:rPr lang="en-US" sz="1800" b="0" strike="noStrike" spc="-1">
                          <a:solidFill>
                            <a:srgbClr val="000000"/>
                          </a:solidFill>
                          <a:latin typeface="Times New Roman"/>
                          <a:ea typeface="DejaVu Sans"/>
                        </a:rPr>
                        <a:t>Greater than or equal to</a:t>
                      </a:r>
                      <a:endParaRPr lang="en-US" sz="1800" b="0" strike="noStrike" spc="-1">
                        <a:latin typeface="Arial"/>
                      </a:endParaRPr>
                    </a:p>
                  </a:txBody>
                  <a:tcPr marL="90000" marR="90000">
                    <a:lnL w="12240">
                      <a:solidFill>
                        <a:srgbClr val="000000"/>
                      </a:solidFill>
                    </a:lnL>
                    <a:lnR w="12240">
                      <a:solidFill>
                        <a:srgbClr val="000000"/>
                      </a:solidFill>
                    </a:lnR>
                    <a:lnT w="12240">
                      <a:solidFill>
                        <a:srgbClr val="000000"/>
                      </a:solidFill>
                    </a:lnT>
                    <a:lnB w="12240">
                      <a:solidFill>
                        <a:srgbClr val="000000"/>
                      </a:solidFill>
                    </a:lnB>
                    <a:solidFill>
                      <a:srgbClr val="CCCCCC"/>
                    </a:solidFill>
                  </a:tcPr>
                </a:tc>
                <a:tc>
                  <a:txBody>
                    <a:bodyPr/>
                    <a:lstStyle/>
                    <a:p>
                      <a:pPr algn="ctr">
                        <a:lnSpc>
                          <a:spcPct val="93000"/>
                        </a:lnSpc>
                      </a:pPr>
                      <a:r>
                        <a:rPr lang="en-US" sz="1800" b="0" strike="noStrike" spc="-1">
                          <a:solidFill>
                            <a:srgbClr val="000000"/>
                          </a:solidFill>
                          <a:latin typeface="Times New Roman"/>
                          <a:ea typeface="DejaVu Sans"/>
                        </a:rPr>
                        <a:t>x &gt;= y</a:t>
                      </a:r>
                      <a:endParaRPr lang="en-US" sz="1800" b="0" strike="noStrike" spc="-1">
                        <a:latin typeface="Arial"/>
                      </a:endParaRPr>
                    </a:p>
                  </a:txBody>
                  <a:tcPr marL="90000" marR="90000">
                    <a:lnL w="12240">
                      <a:solidFill>
                        <a:srgbClr val="000000"/>
                      </a:solidFill>
                    </a:lnL>
                    <a:lnR w="12240">
                      <a:solidFill>
                        <a:srgbClr val="000000"/>
                      </a:solidFill>
                    </a:lnR>
                    <a:lnT w="12240">
                      <a:solidFill>
                        <a:srgbClr val="000000"/>
                      </a:solidFill>
                    </a:lnT>
                    <a:lnB w="12240">
                      <a:solidFill>
                        <a:srgbClr val="000000"/>
                      </a:solidFill>
                    </a:lnB>
                    <a:solidFill>
                      <a:srgbClr val="CCCCCC"/>
                    </a:solidFill>
                  </a:tcPr>
                </a:tc>
              </a:tr>
              <a:tr h="437400">
                <a:tc>
                  <a:txBody>
                    <a:bodyPr/>
                    <a:lstStyle/>
                    <a:p>
                      <a:pPr algn="ctr">
                        <a:lnSpc>
                          <a:spcPct val="93000"/>
                        </a:lnSpc>
                      </a:pPr>
                      <a:r>
                        <a:rPr lang="en-US" sz="1800" b="0" strike="noStrike" spc="-1">
                          <a:solidFill>
                            <a:srgbClr val="000000"/>
                          </a:solidFill>
                          <a:latin typeface="Times New Roman"/>
                          <a:ea typeface="DejaVu Sans"/>
                        </a:rPr>
                        <a:t>&lt;=</a:t>
                      </a:r>
                      <a:endParaRPr lang="en-US" sz="1800" b="0" strike="noStrike" spc="-1">
                        <a:latin typeface="Arial"/>
                      </a:endParaRPr>
                    </a:p>
                  </a:txBody>
                  <a:tcPr marL="90000" marR="90000">
                    <a:lnL w="12240">
                      <a:solidFill>
                        <a:srgbClr val="000000"/>
                      </a:solidFill>
                    </a:lnL>
                    <a:lnR w="12240">
                      <a:solidFill>
                        <a:srgbClr val="000000"/>
                      </a:solidFill>
                    </a:lnR>
                    <a:lnT w="12240">
                      <a:solidFill>
                        <a:srgbClr val="000000"/>
                      </a:solidFill>
                    </a:lnT>
                    <a:lnB w="12240">
                      <a:solidFill>
                        <a:srgbClr val="000000"/>
                      </a:solidFill>
                    </a:lnB>
                    <a:solidFill>
                      <a:srgbClr val="E6E6E6"/>
                    </a:solidFill>
                  </a:tcPr>
                </a:tc>
                <a:tc>
                  <a:txBody>
                    <a:bodyPr/>
                    <a:lstStyle/>
                    <a:p>
                      <a:pPr algn="ctr">
                        <a:lnSpc>
                          <a:spcPct val="93000"/>
                        </a:lnSpc>
                      </a:pPr>
                      <a:r>
                        <a:rPr lang="en-US" sz="1800" b="0" strike="noStrike" spc="-1">
                          <a:solidFill>
                            <a:srgbClr val="000000"/>
                          </a:solidFill>
                          <a:latin typeface="Times New Roman"/>
                          <a:ea typeface="DejaVu Sans"/>
                        </a:rPr>
                        <a:t>Less than or equal to</a:t>
                      </a:r>
                      <a:endParaRPr lang="en-US" sz="1800" b="0" strike="noStrike" spc="-1">
                        <a:latin typeface="Arial"/>
                      </a:endParaRPr>
                    </a:p>
                  </a:txBody>
                  <a:tcPr marL="90000" marR="90000">
                    <a:lnL w="12240">
                      <a:solidFill>
                        <a:srgbClr val="000000"/>
                      </a:solidFill>
                    </a:lnL>
                    <a:lnR w="12240">
                      <a:solidFill>
                        <a:srgbClr val="000000"/>
                      </a:solidFill>
                    </a:lnR>
                    <a:lnT w="12240">
                      <a:solidFill>
                        <a:srgbClr val="000000"/>
                      </a:solidFill>
                    </a:lnT>
                    <a:lnB w="12240">
                      <a:solidFill>
                        <a:srgbClr val="000000"/>
                      </a:solidFill>
                    </a:lnB>
                    <a:solidFill>
                      <a:srgbClr val="E6E6E6"/>
                    </a:solidFill>
                  </a:tcPr>
                </a:tc>
                <a:tc>
                  <a:txBody>
                    <a:bodyPr/>
                    <a:lstStyle/>
                    <a:p>
                      <a:pPr algn="ctr">
                        <a:lnSpc>
                          <a:spcPct val="93000"/>
                        </a:lnSpc>
                      </a:pPr>
                      <a:r>
                        <a:rPr lang="en-US" sz="1800" b="0" strike="noStrike" spc="-1">
                          <a:solidFill>
                            <a:srgbClr val="000000"/>
                          </a:solidFill>
                          <a:latin typeface="Times New Roman"/>
                          <a:ea typeface="DejaVu Sans"/>
                        </a:rPr>
                        <a:t>x &lt;= y</a:t>
                      </a:r>
                      <a:endParaRPr lang="en-US" sz="1800" b="0" strike="noStrike" spc="-1">
                        <a:latin typeface="Arial"/>
                      </a:endParaRPr>
                    </a:p>
                  </a:txBody>
                  <a:tcPr marL="90000" marR="90000">
                    <a:lnL w="12240">
                      <a:solidFill>
                        <a:srgbClr val="000000"/>
                      </a:solidFill>
                    </a:lnL>
                    <a:lnR w="12240">
                      <a:solidFill>
                        <a:srgbClr val="000000"/>
                      </a:solidFill>
                    </a:lnR>
                    <a:lnT w="12240">
                      <a:solidFill>
                        <a:srgbClr val="000000"/>
                      </a:solidFill>
                    </a:lnT>
                    <a:lnB w="12240">
                      <a:solidFill>
                        <a:srgbClr val="000000"/>
                      </a:solidFill>
                    </a:lnB>
                    <a:solidFill>
                      <a:srgbClr val="E6E6E6"/>
                    </a:solidFill>
                  </a:tcPr>
                </a:tc>
              </a:tr>
            </a:tbl>
          </a:graphicData>
        </a:graphic>
      </p:graphicFrame>
    </p:spTree>
  </p:cSld>
  <p:clrMapOvr>
    <a:masterClrMapping/>
  </p:clrMapOvr>
  <mc:AlternateContent xmlns:mc="http://schemas.openxmlformats.org/markup-compatibility/2006">
    <mc:Choice xmlns:p15="http://schemas.microsoft.com/office/powerpoint/2012/main" xmlns:p14="http://schemas.microsoft.com/office/powerpoint/2010/main" xmlns="" Requires="p14">
      <p:transition spd="slow" p14:dur="2000"/>
    </mc:Choice>
    <mc:Fallback>
      <p:transition spd="slow"/>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 name="TextShape 1"/>
          <p:cNvSpPr txBox="1"/>
          <p:nvPr/>
        </p:nvSpPr>
        <p:spPr>
          <a:xfrm>
            <a:off x="359640" y="133200"/>
            <a:ext cx="8424360" cy="492120"/>
          </a:xfrm>
          <a:prstGeom prst="rect">
            <a:avLst/>
          </a:prstGeom>
          <a:noFill/>
          <a:ln>
            <a:noFill/>
          </a:ln>
        </p:spPr>
        <p:txBody>
          <a:bodyPr lIns="0" tIns="0" rIns="0" bIns="0">
            <a:noAutofit/>
          </a:bodyPr>
          <a:lstStyle/>
          <a:p>
            <a:pPr algn="ctr">
              <a:lnSpc>
                <a:spcPct val="100000"/>
              </a:lnSpc>
            </a:pPr>
            <a:r>
              <a:rPr lang="en-US" sz="3200" b="0" strike="noStrike" spc="-1">
                <a:solidFill>
                  <a:srgbClr val="FFFFFF"/>
                </a:solidFill>
                <a:latin typeface="Times New Roman"/>
              </a:rPr>
              <a:t>Python Logical Operators</a:t>
            </a:r>
            <a:endParaRPr lang="en-US" sz="3200" b="0" strike="noStrike" spc="-1">
              <a:solidFill>
                <a:srgbClr val="000000"/>
              </a:solidFill>
              <a:latin typeface="Calibri"/>
            </a:endParaRPr>
          </a:p>
        </p:txBody>
      </p:sp>
      <p:graphicFrame>
        <p:nvGraphicFramePr>
          <p:cNvPr id="325" name="Table 2"/>
          <p:cNvGraphicFramePr/>
          <p:nvPr/>
        </p:nvGraphicFramePr>
        <p:xfrm>
          <a:off x="492120" y="1361160"/>
          <a:ext cx="8159400" cy="2420640"/>
        </p:xfrm>
        <a:graphic>
          <a:graphicData uri="http://schemas.openxmlformats.org/drawingml/2006/table">
            <a:tbl>
              <a:tblPr/>
              <a:tblGrid>
                <a:gridCol w="1404720"/>
                <a:gridCol w="3836880"/>
                <a:gridCol w="2917800"/>
              </a:tblGrid>
              <a:tr h="390240">
                <a:tc>
                  <a:txBody>
                    <a:bodyPr/>
                    <a:lstStyle/>
                    <a:p>
                      <a:pPr algn="ctr">
                        <a:lnSpc>
                          <a:spcPct val="93000"/>
                        </a:lnSpc>
                      </a:pPr>
                      <a:r>
                        <a:rPr lang="en-US" sz="1800" b="1" strike="noStrike" spc="-1">
                          <a:solidFill>
                            <a:srgbClr val="000000"/>
                          </a:solidFill>
                          <a:latin typeface="Times New Roman"/>
                          <a:ea typeface="DejaVu Sans"/>
                        </a:rPr>
                        <a:t>Operator</a:t>
                      </a:r>
                      <a:endParaRPr lang="en-US" sz="1800" b="0" strike="noStrike" spc="-1">
                        <a:latin typeface="Arial"/>
                      </a:endParaRPr>
                    </a:p>
                  </a:txBody>
                  <a:tcPr marL="90000" marR="90000">
                    <a:lnL w="12240">
                      <a:solidFill>
                        <a:srgbClr val="000000"/>
                      </a:solidFill>
                    </a:lnL>
                    <a:lnR w="12240">
                      <a:solidFill>
                        <a:srgbClr val="000000"/>
                      </a:solidFill>
                    </a:lnR>
                    <a:lnT w="12240">
                      <a:solidFill>
                        <a:srgbClr val="000000"/>
                      </a:solidFill>
                    </a:lnT>
                    <a:lnB w="12240">
                      <a:solidFill>
                        <a:srgbClr val="000000"/>
                      </a:solidFill>
                    </a:lnB>
                    <a:solidFill>
                      <a:srgbClr val="B3B3B3"/>
                    </a:solidFill>
                  </a:tcPr>
                </a:tc>
                <a:tc>
                  <a:txBody>
                    <a:bodyPr/>
                    <a:lstStyle/>
                    <a:p>
                      <a:pPr algn="ctr">
                        <a:lnSpc>
                          <a:spcPct val="93000"/>
                        </a:lnSpc>
                      </a:pPr>
                      <a:r>
                        <a:rPr lang="en-US" sz="1800" b="1" strike="noStrike" spc="-1">
                          <a:solidFill>
                            <a:srgbClr val="000000"/>
                          </a:solidFill>
                          <a:latin typeface="Times New Roman"/>
                          <a:ea typeface="DejaVu Sans"/>
                        </a:rPr>
                        <a:t>Description</a:t>
                      </a:r>
                      <a:endParaRPr lang="en-US" sz="1800" b="0" strike="noStrike" spc="-1">
                        <a:latin typeface="Arial"/>
                      </a:endParaRPr>
                    </a:p>
                  </a:txBody>
                  <a:tcPr marL="90000" marR="90000">
                    <a:lnL w="12240">
                      <a:solidFill>
                        <a:srgbClr val="000000"/>
                      </a:solidFill>
                    </a:lnL>
                    <a:lnR w="12240">
                      <a:solidFill>
                        <a:srgbClr val="000000"/>
                      </a:solidFill>
                    </a:lnR>
                    <a:lnT w="12240">
                      <a:solidFill>
                        <a:srgbClr val="000000"/>
                      </a:solidFill>
                    </a:lnT>
                    <a:lnB w="12240">
                      <a:solidFill>
                        <a:srgbClr val="000000"/>
                      </a:solidFill>
                    </a:lnB>
                    <a:solidFill>
                      <a:srgbClr val="B3B3B3"/>
                    </a:solidFill>
                  </a:tcPr>
                </a:tc>
                <a:tc>
                  <a:txBody>
                    <a:bodyPr/>
                    <a:lstStyle/>
                    <a:p>
                      <a:pPr algn="ctr">
                        <a:lnSpc>
                          <a:spcPct val="93000"/>
                        </a:lnSpc>
                      </a:pPr>
                      <a:r>
                        <a:rPr lang="en-US" sz="1800" b="1" strike="noStrike" spc="-1">
                          <a:solidFill>
                            <a:srgbClr val="000000"/>
                          </a:solidFill>
                          <a:latin typeface="Times New Roman"/>
                          <a:ea typeface="DejaVu Sans"/>
                        </a:rPr>
                        <a:t>Example</a:t>
                      </a:r>
                      <a:endParaRPr lang="en-US" sz="1800" b="0" strike="noStrike" spc="-1">
                        <a:latin typeface="Arial"/>
                      </a:endParaRPr>
                    </a:p>
                  </a:txBody>
                  <a:tcPr marL="90000" marR="90000">
                    <a:lnL w="12240">
                      <a:solidFill>
                        <a:srgbClr val="000000"/>
                      </a:solidFill>
                    </a:lnL>
                    <a:lnR w="12240">
                      <a:solidFill>
                        <a:srgbClr val="000000"/>
                      </a:solidFill>
                    </a:lnR>
                    <a:lnT w="12240">
                      <a:solidFill>
                        <a:srgbClr val="000000"/>
                      </a:solidFill>
                    </a:lnT>
                    <a:lnB w="12240">
                      <a:solidFill>
                        <a:srgbClr val="000000"/>
                      </a:solidFill>
                    </a:lnB>
                    <a:solidFill>
                      <a:srgbClr val="B3B3B3"/>
                    </a:solidFill>
                  </a:tcPr>
                </a:tc>
              </a:tr>
              <a:tr h="676080">
                <a:tc>
                  <a:txBody>
                    <a:bodyPr/>
                    <a:lstStyle/>
                    <a:p>
                      <a:pPr algn="ctr">
                        <a:lnSpc>
                          <a:spcPct val="93000"/>
                        </a:lnSpc>
                      </a:pPr>
                      <a:r>
                        <a:rPr lang="en-US" sz="1800" b="0" strike="noStrike" spc="-1">
                          <a:solidFill>
                            <a:srgbClr val="000000"/>
                          </a:solidFill>
                          <a:latin typeface="Times New Roman"/>
                          <a:ea typeface="DejaVu Sans"/>
                        </a:rPr>
                        <a:t>and </a:t>
                      </a:r>
                      <a:endParaRPr lang="en-US" sz="1800" b="0" strike="noStrike" spc="-1">
                        <a:latin typeface="Arial"/>
                      </a:endParaRPr>
                    </a:p>
                  </a:txBody>
                  <a:tcPr marL="90000" marR="90000">
                    <a:lnL w="12240">
                      <a:solidFill>
                        <a:srgbClr val="000000"/>
                      </a:solidFill>
                    </a:lnL>
                    <a:lnR w="12240">
                      <a:solidFill>
                        <a:srgbClr val="000000"/>
                      </a:solidFill>
                    </a:lnR>
                    <a:lnT w="12240">
                      <a:solidFill>
                        <a:srgbClr val="000000"/>
                      </a:solidFill>
                    </a:lnT>
                    <a:lnB w="12240">
                      <a:solidFill>
                        <a:srgbClr val="000000"/>
                      </a:solidFill>
                    </a:lnB>
                    <a:solidFill>
                      <a:srgbClr val="CCCCCC"/>
                    </a:solidFill>
                  </a:tcPr>
                </a:tc>
                <a:tc>
                  <a:txBody>
                    <a:bodyPr/>
                    <a:lstStyle/>
                    <a:p>
                      <a:pPr algn="ctr">
                        <a:lnSpc>
                          <a:spcPct val="93000"/>
                        </a:lnSpc>
                      </a:pPr>
                      <a:r>
                        <a:rPr lang="en-US" sz="1800" b="0" strike="noStrike" spc="-1">
                          <a:solidFill>
                            <a:srgbClr val="000000"/>
                          </a:solidFill>
                          <a:latin typeface="Times New Roman"/>
                          <a:ea typeface="DejaVu Sans"/>
                        </a:rPr>
                        <a:t>Returns True if both statements are true</a:t>
                      </a:r>
                      <a:endParaRPr lang="en-US" sz="1800" b="0" strike="noStrike" spc="-1">
                        <a:latin typeface="Arial"/>
                      </a:endParaRPr>
                    </a:p>
                  </a:txBody>
                  <a:tcPr marL="90000" marR="90000">
                    <a:lnL w="12240">
                      <a:solidFill>
                        <a:srgbClr val="000000"/>
                      </a:solidFill>
                    </a:lnL>
                    <a:lnR w="12240">
                      <a:solidFill>
                        <a:srgbClr val="000000"/>
                      </a:solidFill>
                    </a:lnR>
                    <a:lnT w="12240">
                      <a:solidFill>
                        <a:srgbClr val="000000"/>
                      </a:solidFill>
                    </a:lnT>
                    <a:lnB w="12240">
                      <a:solidFill>
                        <a:srgbClr val="000000"/>
                      </a:solidFill>
                    </a:lnB>
                    <a:solidFill>
                      <a:srgbClr val="CCCCCC"/>
                    </a:solidFill>
                  </a:tcPr>
                </a:tc>
                <a:tc>
                  <a:txBody>
                    <a:bodyPr/>
                    <a:lstStyle/>
                    <a:p>
                      <a:pPr algn="ctr">
                        <a:lnSpc>
                          <a:spcPct val="93000"/>
                        </a:lnSpc>
                      </a:pPr>
                      <a:r>
                        <a:rPr lang="en-US" sz="1800" b="0" strike="noStrike" spc="-1">
                          <a:solidFill>
                            <a:srgbClr val="000000"/>
                          </a:solidFill>
                          <a:latin typeface="Times New Roman"/>
                          <a:ea typeface="DejaVu Sans"/>
                        </a:rPr>
                        <a:t>x &lt; 5 and  x &lt; 10</a:t>
                      </a:r>
                      <a:endParaRPr lang="en-US" sz="1800" b="0" strike="noStrike" spc="-1">
                        <a:latin typeface="Arial"/>
                      </a:endParaRPr>
                    </a:p>
                  </a:txBody>
                  <a:tcPr marL="90000" marR="90000">
                    <a:lnL w="12240">
                      <a:solidFill>
                        <a:srgbClr val="000000"/>
                      </a:solidFill>
                    </a:lnL>
                    <a:lnR w="12240">
                      <a:solidFill>
                        <a:srgbClr val="000000"/>
                      </a:solidFill>
                    </a:lnR>
                    <a:lnT w="12240">
                      <a:solidFill>
                        <a:srgbClr val="000000"/>
                      </a:solidFill>
                    </a:lnT>
                    <a:lnB w="12240">
                      <a:solidFill>
                        <a:srgbClr val="000000"/>
                      </a:solidFill>
                    </a:lnB>
                    <a:solidFill>
                      <a:srgbClr val="CCCCCC"/>
                    </a:solidFill>
                  </a:tcPr>
                </a:tc>
              </a:tr>
              <a:tr h="676080">
                <a:tc>
                  <a:txBody>
                    <a:bodyPr/>
                    <a:lstStyle/>
                    <a:p>
                      <a:pPr algn="ctr">
                        <a:lnSpc>
                          <a:spcPct val="93000"/>
                        </a:lnSpc>
                      </a:pPr>
                      <a:r>
                        <a:rPr lang="en-US" sz="1800" b="0" strike="noStrike" spc="-1">
                          <a:solidFill>
                            <a:srgbClr val="000000"/>
                          </a:solidFill>
                          <a:latin typeface="Times New Roman"/>
                          <a:ea typeface="DejaVu Sans"/>
                        </a:rPr>
                        <a:t>or</a:t>
                      </a:r>
                      <a:endParaRPr lang="en-US" sz="1800" b="0" strike="noStrike" spc="-1">
                        <a:latin typeface="Arial"/>
                      </a:endParaRPr>
                    </a:p>
                  </a:txBody>
                  <a:tcPr marL="90000" marR="90000">
                    <a:lnL w="12240">
                      <a:solidFill>
                        <a:srgbClr val="000000"/>
                      </a:solidFill>
                    </a:lnL>
                    <a:lnR w="12240">
                      <a:solidFill>
                        <a:srgbClr val="000000"/>
                      </a:solidFill>
                    </a:lnR>
                    <a:lnT w="12240">
                      <a:solidFill>
                        <a:srgbClr val="000000"/>
                      </a:solidFill>
                    </a:lnT>
                    <a:lnB w="12240">
                      <a:solidFill>
                        <a:srgbClr val="000000"/>
                      </a:solidFill>
                    </a:lnB>
                    <a:solidFill>
                      <a:srgbClr val="E6E6E6"/>
                    </a:solidFill>
                  </a:tcPr>
                </a:tc>
                <a:tc>
                  <a:txBody>
                    <a:bodyPr/>
                    <a:lstStyle/>
                    <a:p>
                      <a:pPr algn="ctr">
                        <a:lnSpc>
                          <a:spcPct val="93000"/>
                        </a:lnSpc>
                      </a:pPr>
                      <a:r>
                        <a:rPr lang="en-US" sz="1800" b="0" strike="noStrike" spc="-1">
                          <a:solidFill>
                            <a:srgbClr val="000000"/>
                          </a:solidFill>
                          <a:latin typeface="Times New Roman"/>
                          <a:ea typeface="DejaVu Sans"/>
                        </a:rPr>
                        <a:t>Returns True if one of the statements is true</a:t>
                      </a:r>
                      <a:endParaRPr lang="en-US" sz="1800" b="0" strike="noStrike" spc="-1">
                        <a:latin typeface="Arial"/>
                      </a:endParaRPr>
                    </a:p>
                  </a:txBody>
                  <a:tcPr marL="90000" marR="90000">
                    <a:lnL w="12240">
                      <a:solidFill>
                        <a:srgbClr val="000000"/>
                      </a:solidFill>
                    </a:lnL>
                    <a:lnR w="12240">
                      <a:solidFill>
                        <a:srgbClr val="000000"/>
                      </a:solidFill>
                    </a:lnR>
                    <a:lnT w="12240">
                      <a:solidFill>
                        <a:srgbClr val="000000"/>
                      </a:solidFill>
                    </a:lnT>
                    <a:lnB w="12240">
                      <a:solidFill>
                        <a:srgbClr val="000000"/>
                      </a:solidFill>
                    </a:lnB>
                    <a:solidFill>
                      <a:srgbClr val="E6E6E6"/>
                    </a:solidFill>
                  </a:tcPr>
                </a:tc>
                <a:tc>
                  <a:txBody>
                    <a:bodyPr/>
                    <a:lstStyle/>
                    <a:p>
                      <a:pPr algn="ctr">
                        <a:lnSpc>
                          <a:spcPct val="93000"/>
                        </a:lnSpc>
                      </a:pPr>
                      <a:r>
                        <a:rPr lang="en-US" sz="1800" b="0" strike="noStrike" spc="-1">
                          <a:solidFill>
                            <a:srgbClr val="000000"/>
                          </a:solidFill>
                          <a:latin typeface="Times New Roman"/>
                          <a:ea typeface="DejaVu Sans"/>
                        </a:rPr>
                        <a:t>x &lt; 5 or x &lt; 4</a:t>
                      </a:r>
                      <a:endParaRPr lang="en-US" sz="1800" b="0" strike="noStrike" spc="-1">
                        <a:latin typeface="Arial"/>
                      </a:endParaRPr>
                    </a:p>
                  </a:txBody>
                  <a:tcPr marL="90000" marR="90000">
                    <a:lnL w="12240">
                      <a:solidFill>
                        <a:srgbClr val="000000"/>
                      </a:solidFill>
                    </a:lnL>
                    <a:lnR w="12240">
                      <a:solidFill>
                        <a:srgbClr val="000000"/>
                      </a:solidFill>
                    </a:lnR>
                    <a:lnT w="12240">
                      <a:solidFill>
                        <a:srgbClr val="000000"/>
                      </a:solidFill>
                    </a:lnT>
                    <a:lnB w="12240">
                      <a:solidFill>
                        <a:srgbClr val="000000"/>
                      </a:solidFill>
                    </a:lnB>
                    <a:solidFill>
                      <a:srgbClr val="E6E6E6"/>
                    </a:solidFill>
                  </a:tcPr>
                </a:tc>
              </a:tr>
              <a:tr h="678240">
                <a:tc>
                  <a:txBody>
                    <a:bodyPr/>
                    <a:lstStyle/>
                    <a:p>
                      <a:pPr algn="ctr">
                        <a:lnSpc>
                          <a:spcPct val="93000"/>
                        </a:lnSpc>
                      </a:pPr>
                      <a:r>
                        <a:rPr lang="en-US" sz="1800" b="0" strike="noStrike" spc="-1">
                          <a:solidFill>
                            <a:srgbClr val="000000"/>
                          </a:solidFill>
                          <a:latin typeface="Times New Roman"/>
                          <a:ea typeface="DejaVu Sans"/>
                        </a:rPr>
                        <a:t>not</a:t>
                      </a:r>
                      <a:endParaRPr lang="en-US" sz="1800" b="0" strike="noStrike" spc="-1">
                        <a:latin typeface="Arial"/>
                      </a:endParaRPr>
                    </a:p>
                  </a:txBody>
                  <a:tcPr marL="90000" marR="90000">
                    <a:lnL w="12240">
                      <a:solidFill>
                        <a:srgbClr val="000000"/>
                      </a:solidFill>
                    </a:lnL>
                    <a:lnR w="12240">
                      <a:solidFill>
                        <a:srgbClr val="000000"/>
                      </a:solidFill>
                    </a:lnR>
                    <a:lnT w="12240">
                      <a:solidFill>
                        <a:srgbClr val="000000"/>
                      </a:solidFill>
                    </a:lnT>
                    <a:lnB w="12240">
                      <a:solidFill>
                        <a:srgbClr val="000000"/>
                      </a:solidFill>
                    </a:lnB>
                    <a:solidFill>
                      <a:srgbClr val="CCCCCC"/>
                    </a:solidFill>
                  </a:tcPr>
                </a:tc>
                <a:tc>
                  <a:txBody>
                    <a:bodyPr/>
                    <a:lstStyle/>
                    <a:p>
                      <a:pPr algn="ctr">
                        <a:lnSpc>
                          <a:spcPct val="93000"/>
                        </a:lnSpc>
                      </a:pPr>
                      <a:r>
                        <a:rPr lang="en-US" sz="1800" b="0" strike="noStrike" spc="-1">
                          <a:solidFill>
                            <a:srgbClr val="000000"/>
                          </a:solidFill>
                          <a:latin typeface="Times New Roman"/>
                          <a:ea typeface="DejaVu Sans"/>
                        </a:rPr>
                        <a:t>Reverse the result, returns False if the result is true</a:t>
                      </a:r>
                      <a:endParaRPr lang="en-US" sz="1800" b="0" strike="noStrike" spc="-1">
                        <a:latin typeface="Arial"/>
                      </a:endParaRPr>
                    </a:p>
                  </a:txBody>
                  <a:tcPr marL="90000" marR="90000">
                    <a:lnL w="12240">
                      <a:solidFill>
                        <a:srgbClr val="000000"/>
                      </a:solidFill>
                    </a:lnL>
                    <a:lnR w="12240">
                      <a:solidFill>
                        <a:srgbClr val="000000"/>
                      </a:solidFill>
                    </a:lnR>
                    <a:lnT w="12240">
                      <a:solidFill>
                        <a:srgbClr val="000000"/>
                      </a:solidFill>
                    </a:lnT>
                    <a:lnB w="12240">
                      <a:solidFill>
                        <a:srgbClr val="000000"/>
                      </a:solidFill>
                    </a:lnB>
                    <a:solidFill>
                      <a:srgbClr val="CCCCCC"/>
                    </a:solidFill>
                  </a:tcPr>
                </a:tc>
                <a:tc>
                  <a:txBody>
                    <a:bodyPr/>
                    <a:lstStyle/>
                    <a:p>
                      <a:pPr algn="ctr">
                        <a:lnSpc>
                          <a:spcPct val="93000"/>
                        </a:lnSpc>
                      </a:pPr>
                      <a:r>
                        <a:rPr lang="en-US" sz="1800" b="0" strike="noStrike" spc="-1">
                          <a:solidFill>
                            <a:srgbClr val="000000"/>
                          </a:solidFill>
                          <a:latin typeface="Times New Roman"/>
                          <a:ea typeface="DejaVu Sans"/>
                        </a:rPr>
                        <a:t>not(x &lt; 5 and x &lt; 10)</a:t>
                      </a:r>
                      <a:endParaRPr lang="en-US" sz="1800" b="0" strike="noStrike" spc="-1">
                        <a:latin typeface="Arial"/>
                      </a:endParaRPr>
                    </a:p>
                  </a:txBody>
                  <a:tcPr marL="90000" marR="90000">
                    <a:lnL w="12240">
                      <a:solidFill>
                        <a:srgbClr val="000000"/>
                      </a:solidFill>
                    </a:lnL>
                    <a:lnR w="12240">
                      <a:solidFill>
                        <a:srgbClr val="000000"/>
                      </a:solidFill>
                    </a:lnR>
                    <a:lnT w="12240">
                      <a:solidFill>
                        <a:srgbClr val="000000"/>
                      </a:solidFill>
                    </a:lnT>
                    <a:lnB w="12240">
                      <a:solidFill>
                        <a:srgbClr val="000000"/>
                      </a:solidFill>
                    </a:lnB>
                    <a:solidFill>
                      <a:srgbClr val="CCCCCC"/>
                    </a:solidFill>
                  </a:tcPr>
                </a:tc>
              </a:tr>
            </a:tbl>
          </a:graphicData>
        </a:graphic>
      </p:graphicFrame>
    </p:spTree>
  </p:cSld>
  <p:clrMapOvr>
    <a:masterClrMapping/>
  </p:clrMapOvr>
  <mc:AlternateContent xmlns:mc="http://schemas.openxmlformats.org/markup-compatibility/2006">
    <mc:Choice xmlns:p15="http://schemas.microsoft.com/office/powerpoint/2012/main" xmlns:p14="http://schemas.microsoft.com/office/powerpoint/2010/main" xmlns="" Requires="p14">
      <p:transition spd="slow" p14:dur="2000"/>
    </mc:Choice>
    <mc:Fallback>
      <p:transition spd="slow"/>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 name="TextShape 1"/>
          <p:cNvSpPr txBox="1"/>
          <p:nvPr/>
        </p:nvSpPr>
        <p:spPr>
          <a:xfrm>
            <a:off x="359640" y="133200"/>
            <a:ext cx="8424360" cy="430560"/>
          </a:xfrm>
          <a:prstGeom prst="rect">
            <a:avLst/>
          </a:prstGeom>
          <a:noFill/>
          <a:ln>
            <a:noFill/>
          </a:ln>
        </p:spPr>
        <p:txBody>
          <a:bodyPr lIns="0" tIns="0" rIns="0" bIns="0">
            <a:noAutofit/>
          </a:bodyPr>
          <a:lstStyle/>
          <a:p>
            <a:pPr algn="ctr">
              <a:lnSpc>
                <a:spcPct val="100000"/>
              </a:lnSpc>
            </a:pPr>
            <a:r>
              <a:rPr lang="en-US" sz="2800" b="0" strike="noStrike" spc="-1" dirty="0">
                <a:solidFill>
                  <a:srgbClr val="FFFFFF"/>
                </a:solidFill>
                <a:latin typeface="Times New Roman" pitchFamily="18" charset="0"/>
                <a:cs typeface="Times New Roman" pitchFamily="18" charset="0"/>
              </a:rPr>
              <a:t>Python Identity Operator</a:t>
            </a:r>
            <a:endParaRPr lang="en-US" sz="2800" b="0" strike="noStrike" spc="-1" dirty="0">
              <a:solidFill>
                <a:srgbClr val="000000"/>
              </a:solidFill>
              <a:latin typeface="Times New Roman" pitchFamily="18" charset="0"/>
              <a:cs typeface="Times New Roman" pitchFamily="18" charset="0"/>
            </a:endParaRPr>
          </a:p>
        </p:txBody>
      </p:sp>
      <p:graphicFrame>
        <p:nvGraphicFramePr>
          <p:cNvPr id="327" name="Table 2"/>
          <p:cNvGraphicFramePr/>
          <p:nvPr/>
        </p:nvGraphicFramePr>
        <p:xfrm>
          <a:off x="520200" y="1428840"/>
          <a:ext cx="8229240" cy="1550035"/>
        </p:xfrm>
        <a:graphic>
          <a:graphicData uri="http://schemas.openxmlformats.org/drawingml/2006/table">
            <a:tbl>
              <a:tblPr/>
              <a:tblGrid>
                <a:gridCol w="1633320"/>
                <a:gridCol w="4163760"/>
                <a:gridCol w="2432160"/>
              </a:tblGrid>
              <a:tr h="344880">
                <a:tc>
                  <a:txBody>
                    <a:bodyPr/>
                    <a:lstStyle/>
                    <a:p>
                      <a:pPr algn="ctr">
                        <a:lnSpc>
                          <a:spcPct val="93000"/>
                        </a:lnSpc>
                      </a:pPr>
                      <a:r>
                        <a:rPr lang="en-US" sz="1800" b="1" strike="noStrike" spc="-1">
                          <a:solidFill>
                            <a:srgbClr val="000000"/>
                          </a:solidFill>
                          <a:latin typeface="Times New Roman"/>
                          <a:ea typeface="DejaVu Sans"/>
                        </a:rPr>
                        <a:t>Operator</a:t>
                      </a:r>
                      <a:endParaRPr lang="en-US" sz="1800" b="0" strike="noStrike" spc="-1">
                        <a:latin typeface="Arial"/>
                      </a:endParaRPr>
                    </a:p>
                  </a:txBody>
                  <a:tcPr marL="90000" marR="90000">
                    <a:lnL w="12240">
                      <a:solidFill>
                        <a:srgbClr val="000000"/>
                      </a:solidFill>
                    </a:lnL>
                    <a:lnR w="12240">
                      <a:solidFill>
                        <a:srgbClr val="000000"/>
                      </a:solidFill>
                    </a:lnR>
                    <a:lnT w="12240">
                      <a:solidFill>
                        <a:srgbClr val="000000"/>
                      </a:solidFill>
                    </a:lnT>
                    <a:lnB w="12240">
                      <a:solidFill>
                        <a:srgbClr val="000000"/>
                      </a:solidFill>
                    </a:lnB>
                    <a:solidFill>
                      <a:srgbClr val="B3B3B3"/>
                    </a:solidFill>
                  </a:tcPr>
                </a:tc>
                <a:tc>
                  <a:txBody>
                    <a:bodyPr/>
                    <a:lstStyle/>
                    <a:p>
                      <a:pPr algn="ctr">
                        <a:lnSpc>
                          <a:spcPct val="93000"/>
                        </a:lnSpc>
                      </a:pPr>
                      <a:r>
                        <a:rPr lang="en-US" sz="1800" b="1" strike="noStrike" spc="-1">
                          <a:solidFill>
                            <a:srgbClr val="000000"/>
                          </a:solidFill>
                          <a:latin typeface="Times New Roman"/>
                          <a:ea typeface="DejaVu Sans"/>
                        </a:rPr>
                        <a:t>Description</a:t>
                      </a:r>
                      <a:endParaRPr lang="en-US" sz="1800" b="0" strike="noStrike" spc="-1">
                        <a:latin typeface="Arial"/>
                      </a:endParaRPr>
                    </a:p>
                  </a:txBody>
                  <a:tcPr marL="90000" marR="90000">
                    <a:lnL w="12240">
                      <a:solidFill>
                        <a:srgbClr val="000000"/>
                      </a:solidFill>
                    </a:lnL>
                    <a:lnR w="12240">
                      <a:solidFill>
                        <a:srgbClr val="000000"/>
                      </a:solidFill>
                    </a:lnR>
                    <a:lnT w="12240">
                      <a:solidFill>
                        <a:srgbClr val="000000"/>
                      </a:solidFill>
                    </a:lnT>
                    <a:lnB w="12240">
                      <a:solidFill>
                        <a:srgbClr val="000000"/>
                      </a:solidFill>
                    </a:lnB>
                    <a:solidFill>
                      <a:srgbClr val="B3B3B3"/>
                    </a:solidFill>
                  </a:tcPr>
                </a:tc>
                <a:tc>
                  <a:txBody>
                    <a:bodyPr/>
                    <a:lstStyle/>
                    <a:p>
                      <a:pPr algn="ctr">
                        <a:lnSpc>
                          <a:spcPct val="93000"/>
                        </a:lnSpc>
                      </a:pPr>
                      <a:r>
                        <a:rPr lang="en-US" sz="1800" b="1" strike="noStrike" spc="-1">
                          <a:solidFill>
                            <a:srgbClr val="000000"/>
                          </a:solidFill>
                          <a:latin typeface="Times New Roman"/>
                          <a:ea typeface="DejaVu Sans"/>
                        </a:rPr>
                        <a:t>Example</a:t>
                      </a:r>
                      <a:endParaRPr lang="en-US" sz="1800" b="0" strike="noStrike" spc="-1">
                        <a:latin typeface="Arial"/>
                      </a:endParaRPr>
                    </a:p>
                  </a:txBody>
                  <a:tcPr marL="90000" marR="90000">
                    <a:lnL w="12240">
                      <a:solidFill>
                        <a:srgbClr val="000000"/>
                      </a:solidFill>
                    </a:lnL>
                    <a:lnR w="12240">
                      <a:solidFill>
                        <a:srgbClr val="000000"/>
                      </a:solidFill>
                    </a:lnR>
                    <a:lnT w="12240">
                      <a:solidFill>
                        <a:srgbClr val="000000"/>
                      </a:solidFill>
                    </a:lnT>
                    <a:lnB w="12240">
                      <a:solidFill>
                        <a:srgbClr val="000000"/>
                      </a:solidFill>
                    </a:lnB>
                    <a:solidFill>
                      <a:srgbClr val="B3B3B3"/>
                    </a:solidFill>
                  </a:tcPr>
                </a:tc>
              </a:tr>
              <a:tr h="579960">
                <a:tc>
                  <a:txBody>
                    <a:bodyPr/>
                    <a:lstStyle/>
                    <a:p>
                      <a:pPr algn="ctr">
                        <a:lnSpc>
                          <a:spcPct val="93000"/>
                        </a:lnSpc>
                      </a:pPr>
                      <a:r>
                        <a:rPr lang="en-US" sz="1800" b="0" strike="noStrike" spc="-1">
                          <a:solidFill>
                            <a:srgbClr val="000000"/>
                          </a:solidFill>
                          <a:latin typeface="Times New Roman"/>
                          <a:ea typeface="DejaVu Sans"/>
                        </a:rPr>
                        <a:t>is </a:t>
                      </a:r>
                      <a:endParaRPr lang="en-US" sz="1800" b="0" strike="noStrike" spc="-1">
                        <a:latin typeface="Arial"/>
                      </a:endParaRPr>
                    </a:p>
                  </a:txBody>
                  <a:tcPr marL="90000" marR="90000">
                    <a:lnL w="12240">
                      <a:solidFill>
                        <a:srgbClr val="000000"/>
                      </a:solidFill>
                    </a:lnL>
                    <a:lnR w="12240">
                      <a:solidFill>
                        <a:srgbClr val="000000"/>
                      </a:solidFill>
                    </a:lnR>
                    <a:lnT w="12240">
                      <a:solidFill>
                        <a:srgbClr val="000000"/>
                      </a:solidFill>
                    </a:lnT>
                    <a:lnB w="12240">
                      <a:solidFill>
                        <a:srgbClr val="000000"/>
                      </a:solidFill>
                    </a:lnB>
                    <a:solidFill>
                      <a:srgbClr val="CCCCCC"/>
                    </a:solidFill>
                  </a:tcPr>
                </a:tc>
                <a:tc>
                  <a:txBody>
                    <a:bodyPr/>
                    <a:lstStyle/>
                    <a:p>
                      <a:pPr algn="ctr">
                        <a:lnSpc>
                          <a:spcPct val="93000"/>
                        </a:lnSpc>
                      </a:pPr>
                      <a:r>
                        <a:rPr lang="en-US" sz="1800" b="0" strike="noStrike" spc="-1">
                          <a:solidFill>
                            <a:srgbClr val="000000"/>
                          </a:solidFill>
                          <a:latin typeface="Times New Roman"/>
                          <a:ea typeface="DejaVu Sans"/>
                        </a:rPr>
                        <a:t>Returns True if both variables are the same object</a:t>
                      </a:r>
                      <a:endParaRPr lang="en-US" sz="1800" b="0" strike="noStrike" spc="-1">
                        <a:latin typeface="Arial"/>
                      </a:endParaRPr>
                    </a:p>
                  </a:txBody>
                  <a:tcPr marL="90000" marR="90000">
                    <a:lnL w="12240">
                      <a:solidFill>
                        <a:srgbClr val="000000"/>
                      </a:solidFill>
                    </a:lnL>
                    <a:lnR w="12240">
                      <a:solidFill>
                        <a:srgbClr val="000000"/>
                      </a:solidFill>
                    </a:lnR>
                    <a:lnT w="12240">
                      <a:solidFill>
                        <a:srgbClr val="000000"/>
                      </a:solidFill>
                    </a:lnT>
                    <a:lnB w="12240">
                      <a:solidFill>
                        <a:srgbClr val="000000"/>
                      </a:solidFill>
                    </a:lnB>
                    <a:solidFill>
                      <a:srgbClr val="CCCCCC"/>
                    </a:solidFill>
                  </a:tcPr>
                </a:tc>
                <a:tc>
                  <a:txBody>
                    <a:bodyPr/>
                    <a:lstStyle/>
                    <a:p>
                      <a:pPr algn="ctr">
                        <a:lnSpc>
                          <a:spcPct val="93000"/>
                        </a:lnSpc>
                      </a:pPr>
                      <a:r>
                        <a:rPr lang="en-US" sz="1800" b="0" strike="noStrike" spc="-1">
                          <a:solidFill>
                            <a:srgbClr val="000000"/>
                          </a:solidFill>
                          <a:latin typeface="Times New Roman"/>
                          <a:ea typeface="DejaVu Sans"/>
                        </a:rPr>
                        <a:t>x is y</a:t>
                      </a:r>
                      <a:endParaRPr lang="en-US" sz="1800" b="0" strike="noStrike" spc="-1">
                        <a:latin typeface="Arial"/>
                      </a:endParaRPr>
                    </a:p>
                  </a:txBody>
                  <a:tcPr marL="90000" marR="90000">
                    <a:lnL w="12240">
                      <a:solidFill>
                        <a:srgbClr val="000000"/>
                      </a:solidFill>
                    </a:lnL>
                    <a:lnR w="12240">
                      <a:solidFill>
                        <a:srgbClr val="000000"/>
                      </a:solidFill>
                    </a:lnR>
                    <a:lnT w="12240">
                      <a:solidFill>
                        <a:srgbClr val="000000"/>
                      </a:solidFill>
                    </a:lnT>
                    <a:lnB w="12240">
                      <a:solidFill>
                        <a:srgbClr val="000000"/>
                      </a:solidFill>
                    </a:lnB>
                    <a:solidFill>
                      <a:srgbClr val="CCCCCC"/>
                    </a:solidFill>
                  </a:tcPr>
                </a:tc>
              </a:tr>
              <a:tr h="579960">
                <a:tc>
                  <a:txBody>
                    <a:bodyPr/>
                    <a:lstStyle/>
                    <a:p>
                      <a:pPr algn="ctr">
                        <a:lnSpc>
                          <a:spcPct val="93000"/>
                        </a:lnSpc>
                      </a:pPr>
                      <a:r>
                        <a:rPr lang="en-US" sz="1800" b="0" strike="noStrike" spc="-1">
                          <a:solidFill>
                            <a:srgbClr val="000000"/>
                          </a:solidFill>
                          <a:latin typeface="Times New Roman"/>
                          <a:ea typeface="DejaVu Sans"/>
                        </a:rPr>
                        <a:t>is not</a:t>
                      </a:r>
                      <a:endParaRPr lang="en-US" sz="1800" b="0" strike="noStrike" spc="-1">
                        <a:latin typeface="Arial"/>
                      </a:endParaRPr>
                    </a:p>
                  </a:txBody>
                  <a:tcPr marL="90000" marR="90000">
                    <a:lnL w="12240">
                      <a:solidFill>
                        <a:srgbClr val="000000"/>
                      </a:solidFill>
                    </a:lnL>
                    <a:lnR w="12240">
                      <a:solidFill>
                        <a:srgbClr val="000000"/>
                      </a:solidFill>
                    </a:lnR>
                    <a:lnT w="12240">
                      <a:solidFill>
                        <a:srgbClr val="000000"/>
                      </a:solidFill>
                    </a:lnT>
                    <a:lnB w="12240">
                      <a:solidFill>
                        <a:srgbClr val="000000"/>
                      </a:solidFill>
                    </a:lnB>
                    <a:solidFill>
                      <a:srgbClr val="E6E6E6"/>
                    </a:solidFill>
                  </a:tcPr>
                </a:tc>
                <a:tc>
                  <a:txBody>
                    <a:bodyPr/>
                    <a:lstStyle/>
                    <a:p>
                      <a:pPr algn="ctr">
                        <a:lnSpc>
                          <a:spcPct val="93000"/>
                        </a:lnSpc>
                      </a:pPr>
                      <a:r>
                        <a:rPr lang="en-US" sz="1800" b="0" strike="noStrike" spc="-1">
                          <a:solidFill>
                            <a:srgbClr val="000000"/>
                          </a:solidFill>
                          <a:latin typeface="Times New Roman"/>
                          <a:ea typeface="DejaVu Sans"/>
                        </a:rPr>
                        <a:t>Returns True if both variables are not the same object</a:t>
                      </a:r>
                      <a:endParaRPr lang="en-US" sz="1800" b="0" strike="noStrike" spc="-1">
                        <a:latin typeface="Arial"/>
                      </a:endParaRPr>
                    </a:p>
                  </a:txBody>
                  <a:tcPr marL="90000" marR="90000">
                    <a:lnL w="12240">
                      <a:solidFill>
                        <a:srgbClr val="000000"/>
                      </a:solidFill>
                    </a:lnL>
                    <a:lnR w="12240">
                      <a:solidFill>
                        <a:srgbClr val="000000"/>
                      </a:solidFill>
                    </a:lnR>
                    <a:lnT w="12240">
                      <a:solidFill>
                        <a:srgbClr val="000000"/>
                      </a:solidFill>
                    </a:lnT>
                    <a:lnB w="12240">
                      <a:solidFill>
                        <a:srgbClr val="000000"/>
                      </a:solidFill>
                    </a:lnB>
                    <a:solidFill>
                      <a:srgbClr val="E6E6E6"/>
                    </a:solidFill>
                  </a:tcPr>
                </a:tc>
                <a:tc>
                  <a:txBody>
                    <a:bodyPr/>
                    <a:lstStyle/>
                    <a:p>
                      <a:pPr algn="ctr">
                        <a:lnSpc>
                          <a:spcPct val="93000"/>
                        </a:lnSpc>
                      </a:pPr>
                      <a:r>
                        <a:rPr lang="en-US" sz="1800" b="0" strike="noStrike" spc="-1">
                          <a:solidFill>
                            <a:srgbClr val="000000"/>
                          </a:solidFill>
                          <a:latin typeface="Times New Roman"/>
                          <a:ea typeface="DejaVu Sans"/>
                        </a:rPr>
                        <a:t>x is not y</a:t>
                      </a:r>
                      <a:endParaRPr lang="en-US" sz="1800" b="0" strike="noStrike" spc="-1">
                        <a:latin typeface="Arial"/>
                      </a:endParaRPr>
                    </a:p>
                  </a:txBody>
                  <a:tcPr marL="90000" marR="90000">
                    <a:lnL w="12240">
                      <a:solidFill>
                        <a:srgbClr val="000000"/>
                      </a:solidFill>
                    </a:lnL>
                    <a:lnR w="12240">
                      <a:solidFill>
                        <a:srgbClr val="000000"/>
                      </a:solidFill>
                    </a:lnR>
                    <a:lnT w="12240">
                      <a:solidFill>
                        <a:srgbClr val="000000"/>
                      </a:solidFill>
                    </a:lnT>
                    <a:lnB w="12240">
                      <a:solidFill>
                        <a:srgbClr val="000000"/>
                      </a:solidFill>
                    </a:lnB>
                    <a:solidFill>
                      <a:srgbClr val="E6E6E6"/>
                    </a:solidFill>
                  </a:tcPr>
                </a:tc>
              </a:tr>
            </a:tbl>
          </a:graphicData>
        </a:graphic>
      </p:graphicFrame>
    </p:spTree>
  </p:cSld>
  <p:clrMapOvr>
    <a:masterClrMapping/>
  </p:clrMapOvr>
  <mc:AlternateContent xmlns:mc="http://schemas.openxmlformats.org/markup-compatibility/2006">
    <mc:Choice xmlns:p15="http://schemas.microsoft.com/office/powerpoint/2012/main" xmlns:p14="http://schemas.microsoft.com/office/powerpoint/2010/main" xmlns="" Requires="p14">
      <p:transition spd="slow" p14:dur="2000"/>
    </mc:Choice>
    <mc:Fallback>
      <p:transition spd="slow"/>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 name="TextShape 1"/>
          <p:cNvSpPr txBox="1"/>
          <p:nvPr/>
        </p:nvSpPr>
        <p:spPr>
          <a:xfrm>
            <a:off x="476280" y="743040"/>
            <a:ext cx="8191080" cy="3846960"/>
          </a:xfrm>
          <a:prstGeom prst="rect">
            <a:avLst/>
          </a:prstGeom>
          <a:noFill/>
          <a:ln>
            <a:noFill/>
          </a:ln>
        </p:spPr>
        <p:txBody>
          <a:bodyPr lIns="0" tIns="0" rIns="0" bIns="0">
            <a:noAutofit/>
          </a:bodyPr>
          <a:lstStyle/>
          <a:p>
            <a:pPr algn="just">
              <a:lnSpc>
                <a:spcPct val="100000"/>
              </a:lnSpc>
            </a:pPr>
            <a:r>
              <a:rPr lang="en-US" sz="2000" b="0" strike="noStrike" spc="-1">
                <a:solidFill>
                  <a:srgbClr val="000000"/>
                </a:solidFill>
                <a:latin typeface="Times New Roman"/>
              </a:rPr>
              <a:t>To achieve these goals, we need to: </a:t>
            </a:r>
            <a:endParaRPr lang="en-US" sz="2000" b="0" strike="noStrike" spc="-1">
              <a:solidFill>
                <a:srgbClr val="000000"/>
              </a:solidFill>
              <a:latin typeface="Calibri"/>
            </a:endParaRPr>
          </a:p>
          <a:p>
            <a:pPr algn="just">
              <a:lnSpc>
                <a:spcPct val="100000"/>
              </a:lnSpc>
            </a:pPr>
            <a:endParaRPr lang="en-US" sz="2000" b="0" strike="noStrike" spc="-1">
              <a:solidFill>
                <a:srgbClr val="000000"/>
              </a:solidFill>
              <a:latin typeface="Calibri"/>
            </a:endParaRPr>
          </a:p>
          <a:p>
            <a:pPr marL="800280" lvl="1" indent="-342720" algn="just">
              <a:lnSpc>
                <a:spcPct val="150000"/>
              </a:lnSpc>
              <a:buClr>
                <a:srgbClr val="000000"/>
              </a:buClr>
              <a:buFont typeface="Calibri"/>
              <a:buAutoNum type="arabicPeriod"/>
            </a:pPr>
            <a:r>
              <a:rPr lang="en-US" sz="1600" b="0" strike="noStrike" spc="-1">
                <a:solidFill>
                  <a:srgbClr val="000000"/>
                </a:solidFill>
                <a:latin typeface="Times New Roman"/>
              </a:rPr>
              <a:t>Keep a note of exactly which source code and version that was used to produce data and figures in published papers. </a:t>
            </a:r>
            <a:endParaRPr lang="en-US" sz="1600" b="0" strike="noStrike" spc="-1">
              <a:solidFill>
                <a:srgbClr val="000000"/>
              </a:solidFill>
              <a:latin typeface="Calibri"/>
            </a:endParaRPr>
          </a:p>
          <a:p>
            <a:pPr marL="800280" lvl="1" indent="-342720" algn="just">
              <a:lnSpc>
                <a:spcPct val="150000"/>
              </a:lnSpc>
              <a:buClr>
                <a:srgbClr val="000000"/>
              </a:buClr>
              <a:buFont typeface="Calibri"/>
              <a:buAutoNum type="arabicPeriod"/>
            </a:pPr>
            <a:r>
              <a:rPr lang="en-US" sz="1600" b="0" strike="noStrike" spc="-1">
                <a:solidFill>
                  <a:srgbClr val="000000"/>
                </a:solidFill>
                <a:latin typeface="Times New Roman"/>
              </a:rPr>
              <a:t>Record information of which version of external software that was used. </a:t>
            </a:r>
            <a:endParaRPr lang="en-US" sz="1600" b="0" strike="noStrike" spc="-1">
              <a:solidFill>
                <a:srgbClr val="000000"/>
              </a:solidFill>
              <a:latin typeface="Calibri"/>
            </a:endParaRPr>
          </a:p>
          <a:p>
            <a:pPr marL="800280" lvl="1" indent="-342720" algn="just">
              <a:lnSpc>
                <a:spcPct val="150000"/>
              </a:lnSpc>
              <a:buClr>
                <a:srgbClr val="000000"/>
              </a:buClr>
              <a:buFont typeface="Calibri"/>
              <a:buAutoNum type="arabicPeriod"/>
            </a:pPr>
            <a:r>
              <a:rPr lang="en-US" sz="1600" b="0" strike="noStrike" spc="-1">
                <a:solidFill>
                  <a:srgbClr val="000000"/>
                </a:solidFill>
                <a:latin typeface="Times New Roman"/>
              </a:rPr>
              <a:t>Make sure that old codes and notes are backed up and kept for future reference. </a:t>
            </a:r>
            <a:endParaRPr lang="en-US" sz="1600" b="0" strike="noStrike" spc="-1">
              <a:solidFill>
                <a:srgbClr val="000000"/>
              </a:solidFill>
              <a:latin typeface="Calibri"/>
            </a:endParaRPr>
          </a:p>
          <a:p>
            <a:pPr marL="800280" lvl="1" indent="-342720" algn="just">
              <a:lnSpc>
                <a:spcPct val="150000"/>
              </a:lnSpc>
              <a:buClr>
                <a:srgbClr val="000000"/>
              </a:buClr>
              <a:buFont typeface="Calibri"/>
              <a:buAutoNum type="arabicPeriod"/>
            </a:pPr>
            <a:r>
              <a:rPr lang="en-US" sz="1600" b="0" strike="noStrike" spc="-1">
                <a:solidFill>
                  <a:srgbClr val="000000"/>
                </a:solidFill>
                <a:latin typeface="Times New Roman"/>
              </a:rPr>
              <a:t>Be ready to give additional information about the methods used, and perhaps also the simulation codes, to an interested reader. </a:t>
            </a:r>
            <a:endParaRPr lang="en-US" sz="1600" b="0" strike="noStrike" spc="-1">
              <a:solidFill>
                <a:srgbClr val="000000"/>
              </a:solidFill>
              <a:latin typeface="Calibri"/>
            </a:endParaRPr>
          </a:p>
          <a:p>
            <a:pPr marL="800280" lvl="1" indent="-342720" algn="just">
              <a:lnSpc>
                <a:spcPct val="150000"/>
              </a:lnSpc>
              <a:buClr>
                <a:srgbClr val="000000"/>
              </a:buClr>
              <a:buFont typeface="Calibri"/>
              <a:buAutoNum type="arabicPeriod"/>
            </a:pPr>
            <a:r>
              <a:rPr lang="en-US" sz="1600" b="0" strike="noStrike" spc="-1">
                <a:solidFill>
                  <a:srgbClr val="000000"/>
                </a:solidFill>
                <a:latin typeface="Times New Roman"/>
              </a:rPr>
              <a:t>Ideally codes should be published online, to make it easier for other scientists interested  to access it. </a:t>
            </a:r>
            <a:endParaRPr lang="en-US" sz="1600" b="0" strike="noStrike" spc="-1">
              <a:solidFill>
                <a:srgbClr val="000000"/>
              </a:solidFill>
              <a:latin typeface="Calibri"/>
            </a:endParaRPr>
          </a:p>
          <a:p>
            <a:pPr>
              <a:lnSpc>
                <a:spcPct val="100000"/>
              </a:lnSpc>
            </a:pPr>
            <a:endParaRPr lang="en-US" sz="1600" b="0" strike="noStrike" spc="-1">
              <a:solidFill>
                <a:srgbClr val="000000"/>
              </a:solidFill>
              <a:latin typeface="Calibri"/>
            </a:endParaRPr>
          </a:p>
        </p:txBody>
      </p:sp>
    </p:spTree>
  </p:cSld>
  <p:clrMapOvr>
    <a:masterClrMapping/>
  </p:clrMapOvr>
  <mc:AlternateContent xmlns:mc="http://schemas.openxmlformats.org/markup-compatibility/2006">
    <mc:Choice xmlns:p15="http://schemas.microsoft.com/office/powerpoint/2012/main" xmlns:p14="http://schemas.microsoft.com/office/powerpoint/2010/main" xmlns="" Requires="p14">
      <p:transition spd="slow" p14:dur="2000"/>
    </mc:Choice>
    <mc:Fallback>
      <p:transition spd="slow"/>
    </mc:Fallback>
  </mc:AlternateContent>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8" name="TextShape 1"/>
          <p:cNvSpPr txBox="1"/>
          <p:nvPr/>
        </p:nvSpPr>
        <p:spPr>
          <a:xfrm>
            <a:off x="359640" y="133200"/>
            <a:ext cx="8424360" cy="430560"/>
          </a:xfrm>
          <a:prstGeom prst="rect">
            <a:avLst/>
          </a:prstGeom>
          <a:noFill/>
          <a:ln>
            <a:noFill/>
          </a:ln>
        </p:spPr>
        <p:txBody>
          <a:bodyPr lIns="0" tIns="0" rIns="0" bIns="0">
            <a:noAutofit/>
          </a:bodyPr>
          <a:lstStyle/>
          <a:p>
            <a:pPr algn="ctr">
              <a:lnSpc>
                <a:spcPct val="100000"/>
              </a:lnSpc>
            </a:pPr>
            <a:r>
              <a:rPr lang="en-US" sz="2800" b="0" strike="noStrike" spc="-1">
                <a:solidFill>
                  <a:srgbClr val="FFFFFF"/>
                </a:solidFill>
                <a:latin typeface="Times New Roman"/>
              </a:rPr>
              <a:t>Python Membership Operators</a:t>
            </a:r>
            <a:endParaRPr lang="en-US" sz="2800" b="0" strike="noStrike" spc="-1">
              <a:solidFill>
                <a:srgbClr val="000000"/>
              </a:solidFill>
              <a:latin typeface="Calibri"/>
            </a:endParaRPr>
          </a:p>
        </p:txBody>
      </p:sp>
      <p:graphicFrame>
        <p:nvGraphicFramePr>
          <p:cNvPr id="329" name="Table 2"/>
          <p:cNvGraphicFramePr/>
          <p:nvPr/>
        </p:nvGraphicFramePr>
        <p:xfrm>
          <a:off x="1066680" y="1417680"/>
          <a:ext cx="7048080" cy="2196000"/>
        </p:xfrm>
        <a:graphic>
          <a:graphicData uri="http://schemas.openxmlformats.org/drawingml/2006/table">
            <a:tbl>
              <a:tblPr/>
              <a:tblGrid>
                <a:gridCol w="1887840"/>
                <a:gridCol w="2778480"/>
                <a:gridCol w="2381760"/>
              </a:tblGrid>
              <a:tr h="367200">
                <a:tc>
                  <a:txBody>
                    <a:bodyPr/>
                    <a:lstStyle/>
                    <a:p>
                      <a:pPr algn="ctr">
                        <a:lnSpc>
                          <a:spcPct val="100000"/>
                        </a:lnSpc>
                      </a:pPr>
                      <a:r>
                        <a:rPr lang="en-US" sz="1800" b="0" strike="noStrike" spc="-1">
                          <a:solidFill>
                            <a:srgbClr val="000000"/>
                          </a:solidFill>
                          <a:latin typeface="Times New Roman"/>
                        </a:rPr>
                        <a:t>Operator</a:t>
                      </a:r>
                      <a:endParaRPr lang="en-US" sz="1800" b="0" strike="noStrike" spc="-1">
                        <a:latin typeface="Arial"/>
                      </a:endParaRPr>
                    </a:p>
                  </a:txBody>
                  <a:tcPr marL="114120" marR="56880">
                    <a:lnL w="12240">
                      <a:solidFill>
                        <a:srgbClr val="000000"/>
                      </a:solidFill>
                    </a:lnL>
                    <a:lnR w="12240">
                      <a:solidFill>
                        <a:srgbClr val="000000"/>
                      </a:solidFill>
                    </a:lnR>
                    <a:lnT w="12240">
                      <a:solidFill>
                        <a:srgbClr val="000000"/>
                      </a:solidFill>
                    </a:lnT>
                    <a:lnB w="12240">
                      <a:solidFill>
                        <a:srgbClr val="000000"/>
                      </a:solidFill>
                    </a:lnB>
                    <a:solidFill>
                      <a:srgbClr val="E7E7E7"/>
                    </a:solidFill>
                  </a:tcPr>
                </a:tc>
                <a:tc>
                  <a:txBody>
                    <a:bodyPr/>
                    <a:lstStyle/>
                    <a:p>
                      <a:pPr algn="ctr">
                        <a:lnSpc>
                          <a:spcPct val="100000"/>
                        </a:lnSpc>
                      </a:pPr>
                      <a:r>
                        <a:rPr lang="en-US" sz="1800" b="0" strike="noStrike" spc="-1">
                          <a:solidFill>
                            <a:srgbClr val="000000"/>
                          </a:solidFill>
                          <a:latin typeface="Times New Roman"/>
                        </a:rPr>
                        <a:t>Description</a:t>
                      </a:r>
                      <a:endParaRPr lang="en-US" sz="1800" b="0" strike="noStrike" spc="-1">
                        <a:latin typeface="Arial"/>
                      </a:endParaRPr>
                    </a:p>
                  </a:txBody>
                  <a:tcPr marL="56880" marR="56880">
                    <a:lnL w="12240">
                      <a:solidFill>
                        <a:srgbClr val="000000"/>
                      </a:solidFill>
                    </a:lnL>
                    <a:lnR w="12240">
                      <a:solidFill>
                        <a:srgbClr val="000000"/>
                      </a:solidFill>
                    </a:lnR>
                    <a:lnT w="12240">
                      <a:solidFill>
                        <a:srgbClr val="000000"/>
                      </a:solidFill>
                    </a:lnT>
                    <a:lnB w="12240">
                      <a:solidFill>
                        <a:srgbClr val="000000"/>
                      </a:solidFill>
                    </a:lnB>
                    <a:solidFill>
                      <a:srgbClr val="E7E7E7"/>
                    </a:solidFill>
                  </a:tcPr>
                </a:tc>
                <a:tc>
                  <a:txBody>
                    <a:bodyPr/>
                    <a:lstStyle/>
                    <a:p>
                      <a:pPr algn="ctr">
                        <a:lnSpc>
                          <a:spcPct val="100000"/>
                        </a:lnSpc>
                      </a:pPr>
                      <a:r>
                        <a:rPr lang="en-US" sz="1800" b="0" strike="noStrike" spc="-1">
                          <a:solidFill>
                            <a:srgbClr val="000000"/>
                          </a:solidFill>
                          <a:latin typeface="Times New Roman"/>
                        </a:rPr>
                        <a:t>Example</a:t>
                      </a:r>
                      <a:endParaRPr lang="en-US" sz="1800" b="0" strike="noStrike" spc="-1">
                        <a:latin typeface="Arial"/>
                      </a:endParaRPr>
                    </a:p>
                  </a:txBody>
                  <a:tcPr marL="56880" marR="56880">
                    <a:lnL w="12240">
                      <a:solidFill>
                        <a:srgbClr val="000000"/>
                      </a:solidFill>
                    </a:lnL>
                    <a:lnR w="12240">
                      <a:solidFill>
                        <a:srgbClr val="000000"/>
                      </a:solidFill>
                    </a:lnR>
                    <a:lnT w="12240">
                      <a:solidFill>
                        <a:srgbClr val="000000"/>
                      </a:solidFill>
                    </a:lnT>
                    <a:lnB w="12240">
                      <a:solidFill>
                        <a:srgbClr val="000000"/>
                      </a:solidFill>
                    </a:lnB>
                    <a:solidFill>
                      <a:srgbClr val="E7E7E7"/>
                    </a:solidFill>
                  </a:tcPr>
                </a:tc>
              </a:tr>
              <a:tr h="873360">
                <a:tc>
                  <a:txBody>
                    <a:bodyPr/>
                    <a:lstStyle/>
                    <a:p>
                      <a:pPr algn="ctr">
                        <a:lnSpc>
                          <a:spcPct val="100000"/>
                        </a:lnSpc>
                      </a:pPr>
                      <a:r>
                        <a:rPr lang="en-US" sz="1800" b="0" strike="noStrike" spc="-1">
                          <a:solidFill>
                            <a:srgbClr val="000000"/>
                          </a:solidFill>
                          <a:latin typeface="Times New Roman"/>
                        </a:rPr>
                        <a:t>in </a:t>
                      </a:r>
                      <a:endParaRPr lang="en-US" sz="1800" b="0" strike="noStrike" spc="-1">
                        <a:latin typeface="Arial"/>
                      </a:endParaRPr>
                    </a:p>
                  </a:txBody>
                  <a:tcPr marL="114120" marR="56880">
                    <a:lnL w="12240">
                      <a:solidFill>
                        <a:srgbClr val="000000"/>
                      </a:solidFill>
                    </a:lnL>
                    <a:lnR w="12240">
                      <a:solidFill>
                        <a:srgbClr val="000000"/>
                      </a:solidFill>
                    </a:lnR>
                    <a:lnT w="12240">
                      <a:solidFill>
                        <a:srgbClr val="000000"/>
                      </a:solidFill>
                    </a:lnT>
                    <a:lnB w="12240">
                      <a:solidFill>
                        <a:srgbClr val="000000"/>
                      </a:solidFill>
                    </a:lnB>
                    <a:solidFill>
                      <a:srgbClr val="E7E7E7"/>
                    </a:solidFill>
                  </a:tcPr>
                </a:tc>
                <a:tc>
                  <a:txBody>
                    <a:bodyPr/>
                    <a:lstStyle/>
                    <a:p>
                      <a:pPr algn="ctr">
                        <a:lnSpc>
                          <a:spcPct val="100000"/>
                        </a:lnSpc>
                      </a:pPr>
                      <a:r>
                        <a:rPr lang="en-US" sz="1800" b="0" strike="noStrike" spc="-1">
                          <a:solidFill>
                            <a:srgbClr val="000000"/>
                          </a:solidFill>
                          <a:latin typeface="Times New Roman"/>
                        </a:rPr>
                        <a:t>Returns True if a sequence with the specified value is present in the object</a:t>
                      </a:r>
                      <a:endParaRPr lang="en-US" sz="1800" b="0" strike="noStrike" spc="-1">
                        <a:latin typeface="Arial"/>
                      </a:endParaRPr>
                    </a:p>
                  </a:txBody>
                  <a:tcPr marL="56880" marR="56880">
                    <a:lnL w="12240">
                      <a:solidFill>
                        <a:srgbClr val="000000"/>
                      </a:solidFill>
                    </a:lnL>
                    <a:lnR w="12240">
                      <a:solidFill>
                        <a:srgbClr val="000000"/>
                      </a:solidFill>
                    </a:lnR>
                    <a:lnT w="12240">
                      <a:solidFill>
                        <a:srgbClr val="000000"/>
                      </a:solidFill>
                    </a:lnT>
                    <a:lnB w="12240">
                      <a:solidFill>
                        <a:srgbClr val="000000"/>
                      </a:solidFill>
                    </a:lnB>
                    <a:solidFill>
                      <a:srgbClr val="E7E7E7"/>
                    </a:solidFill>
                  </a:tcPr>
                </a:tc>
                <a:tc>
                  <a:txBody>
                    <a:bodyPr/>
                    <a:lstStyle/>
                    <a:p>
                      <a:pPr algn="ctr">
                        <a:lnSpc>
                          <a:spcPct val="100000"/>
                        </a:lnSpc>
                      </a:pPr>
                      <a:r>
                        <a:rPr lang="en-US" sz="1800" b="0" strike="noStrike" spc="-1">
                          <a:solidFill>
                            <a:srgbClr val="000000"/>
                          </a:solidFill>
                          <a:latin typeface="Times New Roman"/>
                        </a:rPr>
                        <a:t>x in y</a:t>
                      </a:r>
                      <a:endParaRPr lang="en-US" sz="1800" b="0" strike="noStrike" spc="-1">
                        <a:latin typeface="Arial"/>
                      </a:endParaRPr>
                    </a:p>
                  </a:txBody>
                  <a:tcPr marL="56880" marR="56880">
                    <a:lnL w="12240">
                      <a:solidFill>
                        <a:srgbClr val="000000"/>
                      </a:solidFill>
                    </a:lnL>
                    <a:lnR w="12240">
                      <a:solidFill>
                        <a:srgbClr val="000000"/>
                      </a:solidFill>
                    </a:lnR>
                    <a:lnT w="12240">
                      <a:solidFill>
                        <a:srgbClr val="000000"/>
                      </a:solidFill>
                    </a:lnT>
                    <a:lnB w="12240">
                      <a:solidFill>
                        <a:srgbClr val="000000"/>
                      </a:solidFill>
                    </a:lnB>
                    <a:solidFill>
                      <a:srgbClr val="E7E7E7"/>
                    </a:solidFill>
                  </a:tcPr>
                </a:tc>
              </a:tr>
              <a:tr h="873360">
                <a:tc>
                  <a:txBody>
                    <a:bodyPr/>
                    <a:lstStyle/>
                    <a:p>
                      <a:pPr algn="ctr">
                        <a:lnSpc>
                          <a:spcPct val="100000"/>
                        </a:lnSpc>
                      </a:pPr>
                      <a:r>
                        <a:rPr lang="en-US" sz="1800" b="0" strike="noStrike" spc="-1">
                          <a:solidFill>
                            <a:srgbClr val="000000"/>
                          </a:solidFill>
                          <a:latin typeface="Times New Roman"/>
                        </a:rPr>
                        <a:t>not in</a:t>
                      </a:r>
                      <a:endParaRPr lang="en-US" sz="1800" b="0" strike="noStrike" spc="-1">
                        <a:latin typeface="Arial"/>
                      </a:endParaRPr>
                    </a:p>
                  </a:txBody>
                  <a:tcPr marL="114120" marR="56880">
                    <a:lnL w="12240">
                      <a:solidFill>
                        <a:srgbClr val="000000"/>
                      </a:solidFill>
                    </a:lnL>
                    <a:lnR w="12240">
                      <a:solidFill>
                        <a:srgbClr val="000000"/>
                      </a:solidFill>
                    </a:lnR>
                    <a:lnT w="12240">
                      <a:solidFill>
                        <a:srgbClr val="000000"/>
                      </a:solidFill>
                    </a:lnT>
                    <a:lnB w="12240">
                      <a:solidFill>
                        <a:srgbClr val="000000"/>
                      </a:solidFill>
                    </a:lnB>
                    <a:solidFill>
                      <a:srgbClr val="E7E7E7"/>
                    </a:solidFill>
                  </a:tcPr>
                </a:tc>
                <a:tc>
                  <a:txBody>
                    <a:bodyPr/>
                    <a:lstStyle/>
                    <a:p>
                      <a:pPr algn="ctr">
                        <a:lnSpc>
                          <a:spcPct val="100000"/>
                        </a:lnSpc>
                      </a:pPr>
                      <a:r>
                        <a:rPr lang="en-US" sz="1800" b="0" strike="noStrike" spc="-1">
                          <a:solidFill>
                            <a:srgbClr val="000000"/>
                          </a:solidFill>
                          <a:latin typeface="Times New Roman"/>
                        </a:rPr>
                        <a:t>Returns True if a sequence with the specified value is not present in the object</a:t>
                      </a:r>
                      <a:endParaRPr lang="en-US" sz="1800" b="0" strike="noStrike" spc="-1">
                        <a:latin typeface="Arial"/>
                      </a:endParaRPr>
                    </a:p>
                  </a:txBody>
                  <a:tcPr marL="56880" marR="56880">
                    <a:lnL w="12240">
                      <a:solidFill>
                        <a:srgbClr val="000000"/>
                      </a:solidFill>
                    </a:lnL>
                    <a:lnR w="12240">
                      <a:solidFill>
                        <a:srgbClr val="000000"/>
                      </a:solidFill>
                    </a:lnR>
                    <a:lnT w="12240">
                      <a:solidFill>
                        <a:srgbClr val="000000"/>
                      </a:solidFill>
                    </a:lnT>
                    <a:lnB w="12240">
                      <a:solidFill>
                        <a:srgbClr val="000000"/>
                      </a:solidFill>
                    </a:lnB>
                    <a:solidFill>
                      <a:srgbClr val="E7E7E7"/>
                    </a:solidFill>
                  </a:tcPr>
                </a:tc>
                <a:tc>
                  <a:txBody>
                    <a:bodyPr/>
                    <a:lstStyle/>
                    <a:p>
                      <a:pPr algn="ctr">
                        <a:lnSpc>
                          <a:spcPct val="100000"/>
                        </a:lnSpc>
                      </a:pPr>
                      <a:r>
                        <a:rPr lang="en-US" sz="1800" b="0" strike="noStrike" spc="-1">
                          <a:solidFill>
                            <a:srgbClr val="000000"/>
                          </a:solidFill>
                          <a:latin typeface="Times New Roman"/>
                        </a:rPr>
                        <a:t>x not in y</a:t>
                      </a:r>
                      <a:endParaRPr lang="en-US" sz="1800" b="0" strike="noStrike" spc="-1">
                        <a:latin typeface="Arial"/>
                      </a:endParaRPr>
                    </a:p>
                  </a:txBody>
                  <a:tcPr marL="56880" marR="56880">
                    <a:lnL w="12240">
                      <a:solidFill>
                        <a:srgbClr val="000000"/>
                      </a:solidFill>
                    </a:lnL>
                    <a:lnR w="12240">
                      <a:solidFill>
                        <a:srgbClr val="000000"/>
                      </a:solidFill>
                    </a:lnR>
                    <a:lnT w="12240">
                      <a:solidFill>
                        <a:srgbClr val="000000"/>
                      </a:solidFill>
                    </a:lnT>
                    <a:lnB w="12240">
                      <a:solidFill>
                        <a:srgbClr val="000000"/>
                      </a:solidFill>
                    </a:lnB>
                    <a:solidFill>
                      <a:srgbClr val="E7E7E7"/>
                    </a:solidFill>
                  </a:tcPr>
                </a:tc>
              </a:tr>
            </a:tbl>
          </a:graphicData>
        </a:graphic>
      </p:graphicFrame>
      <p:sp>
        <p:nvSpPr>
          <p:cNvPr id="330" name="CustomShape 3"/>
          <p:cNvSpPr/>
          <p:nvPr/>
        </p:nvSpPr>
        <p:spPr>
          <a:xfrm>
            <a:off x="5864040" y="1204560"/>
            <a:ext cx="183960" cy="426600"/>
          </a:xfrm>
          <a:prstGeom prst="rect">
            <a:avLst/>
          </a:prstGeom>
          <a:noFill/>
          <a:ln>
            <a:noFill/>
          </a:ln>
        </p:spPr>
        <p:style>
          <a:lnRef idx="0">
            <a:scrgbClr r="0" g="0" b="0"/>
          </a:lnRef>
          <a:fillRef idx="0">
            <a:scrgbClr r="0" g="0" b="0"/>
          </a:fillRef>
          <a:effectRef idx="0">
            <a:scrgbClr r="0" g="0" b="0"/>
          </a:effectRef>
          <a:fontRef idx="minor"/>
        </p:style>
        <p:txBody>
          <a:bodyPr wrap="none" anchor="ctr">
            <a:spAutoFit/>
          </a:bodyPr>
          <a:lstStyle/>
          <a:p>
            <a:pPr>
              <a:lnSpc>
                <a:spcPct val="100000"/>
              </a:lnSpc>
            </a:pPr>
            <a:r>
              <a:t/>
            </a:r>
            <a:br/>
            <a:endParaRPr lang="en-US" sz="1800" b="0" strike="noStrike" spc="-1">
              <a:latin typeface="Arial"/>
            </a:endParaRPr>
          </a:p>
        </p:txBody>
      </p:sp>
    </p:spTree>
  </p:cSld>
  <p:clrMapOvr>
    <a:masterClrMapping/>
  </p:clrMapOvr>
  <mc:AlternateContent xmlns:mc="http://schemas.openxmlformats.org/markup-compatibility/2006">
    <mc:Choice xmlns:p15="http://schemas.microsoft.com/office/powerpoint/2012/main" xmlns:p14="http://schemas.microsoft.com/office/powerpoint/2010/main" xmlns="" Requires="p14">
      <p:transition spd="slow" p14:dur="2000"/>
    </mc:Choice>
    <mc:Fallback>
      <p:transition spd="slow"/>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1" name="TextShape 1"/>
          <p:cNvSpPr txBox="1"/>
          <p:nvPr/>
        </p:nvSpPr>
        <p:spPr>
          <a:xfrm>
            <a:off x="359640" y="209520"/>
            <a:ext cx="8424360" cy="430560"/>
          </a:xfrm>
          <a:prstGeom prst="rect">
            <a:avLst/>
          </a:prstGeom>
          <a:noFill/>
          <a:ln>
            <a:noFill/>
          </a:ln>
        </p:spPr>
        <p:txBody>
          <a:bodyPr lIns="0" tIns="0" rIns="0" bIns="0">
            <a:noAutofit/>
          </a:bodyPr>
          <a:lstStyle/>
          <a:p>
            <a:pPr algn="ctr">
              <a:lnSpc>
                <a:spcPct val="100000"/>
              </a:lnSpc>
            </a:pPr>
            <a:r>
              <a:rPr lang="en-US" sz="2800" b="0" strike="noStrike" spc="-1">
                <a:solidFill>
                  <a:srgbClr val="FFFFFF"/>
                </a:solidFill>
                <a:latin typeface="Times New Roman"/>
              </a:rPr>
              <a:t>Python Bitwise Operators</a:t>
            </a:r>
            <a:endParaRPr lang="en-US" sz="2800" b="0" strike="noStrike" spc="-1">
              <a:solidFill>
                <a:srgbClr val="000000"/>
              </a:solidFill>
              <a:latin typeface="Calibri"/>
            </a:endParaRPr>
          </a:p>
        </p:txBody>
      </p:sp>
      <p:graphicFrame>
        <p:nvGraphicFramePr>
          <p:cNvPr id="332" name="Table 2"/>
          <p:cNvGraphicFramePr/>
          <p:nvPr/>
        </p:nvGraphicFramePr>
        <p:xfrm>
          <a:off x="354600" y="1123920"/>
          <a:ext cx="8429400" cy="3327120"/>
        </p:xfrm>
        <a:graphic>
          <a:graphicData uri="http://schemas.openxmlformats.org/drawingml/2006/table">
            <a:tbl>
              <a:tblPr/>
              <a:tblGrid>
                <a:gridCol w="1473120"/>
                <a:gridCol w="1616400"/>
                <a:gridCol w="5339880"/>
              </a:tblGrid>
              <a:tr h="625320">
                <a:tc>
                  <a:txBody>
                    <a:bodyPr/>
                    <a:lstStyle/>
                    <a:p>
                      <a:pPr algn="ctr">
                        <a:lnSpc>
                          <a:spcPct val="93000"/>
                        </a:lnSpc>
                      </a:pPr>
                      <a:r>
                        <a:rPr lang="en-US" sz="1600" b="1" strike="noStrike" spc="-1">
                          <a:solidFill>
                            <a:srgbClr val="000000"/>
                          </a:solidFill>
                          <a:latin typeface="Times New Roman"/>
                          <a:ea typeface="DejaVu Sans"/>
                        </a:rPr>
                        <a:t>Operator</a:t>
                      </a:r>
                      <a:endParaRPr lang="en-US" sz="1600" b="0" strike="noStrike" spc="-1">
                        <a:latin typeface="Arial"/>
                      </a:endParaRPr>
                    </a:p>
                  </a:txBody>
                  <a:tcPr marL="90000" marR="90000">
                    <a:lnL w="12240">
                      <a:solidFill>
                        <a:srgbClr val="000000"/>
                      </a:solidFill>
                    </a:lnL>
                    <a:lnR w="12240">
                      <a:solidFill>
                        <a:srgbClr val="000000"/>
                      </a:solidFill>
                    </a:lnR>
                    <a:lnT w="12240">
                      <a:solidFill>
                        <a:srgbClr val="000000"/>
                      </a:solidFill>
                    </a:lnT>
                    <a:lnB w="12240">
                      <a:solidFill>
                        <a:srgbClr val="000000"/>
                      </a:solidFill>
                    </a:lnB>
                    <a:solidFill>
                      <a:srgbClr val="B3B3B3"/>
                    </a:solidFill>
                  </a:tcPr>
                </a:tc>
                <a:tc>
                  <a:txBody>
                    <a:bodyPr/>
                    <a:lstStyle/>
                    <a:p>
                      <a:pPr algn="ctr">
                        <a:lnSpc>
                          <a:spcPct val="93000"/>
                        </a:lnSpc>
                      </a:pPr>
                      <a:r>
                        <a:rPr lang="en-US" sz="1600" b="1" strike="noStrike" spc="-1">
                          <a:solidFill>
                            <a:srgbClr val="000000"/>
                          </a:solidFill>
                          <a:latin typeface="Times New Roman"/>
                          <a:ea typeface="DejaVu Sans"/>
                        </a:rPr>
                        <a:t>Name</a:t>
                      </a:r>
                      <a:endParaRPr lang="en-US" sz="1600" b="0" strike="noStrike" spc="-1">
                        <a:latin typeface="Arial"/>
                      </a:endParaRPr>
                    </a:p>
                  </a:txBody>
                  <a:tcPr marL="90000" marR="90000">
                    <a:lnL w="12240">
                      <a:solidFill>
                        <a:srgbClr val="000000"/>
                      </a:solidFill>
                    </a:lnL>
                    <a:lnR w="12240">
                      <a:solidFill>
                        <a:srgbClr val="000000"/>
                      </a:solidFill>
                    </a:lnR>
                    <a:lnT w="12240">
                      <a:solidFill>
                        <a:srgbClr val="000000"/>
                      </a:solidFill>
                    </a:lnT>
                    <a:lnB w="12240">
                      <a:solidFill>
                        <a:srgbClr val="000000"/>
                      </a:solidFill>
                    </a:lnB>
                    <a:solidFill>
                      <a:srgbClr val="B3B3B3"/>
                    </a:solidFill>
                  </a:tcPr>
                </a:tc>
                <a:tc>
                  <a:txBody>
                    <a:bodyPr/>
                    <a:lstStyle/>
                    <a:p>
                      <a:pPr algn="ctr">
                        <a:lnSpc>
                          <a:spcPct val="93000"/>
                        </a:lnSpc>
                      </a:pPr>
                      <a:r>
                        <a:rPr lang="en-US" sz="1600" b="1" strike="noStrike" spc="-1">
                          <a:solidFill>
                            <a:srgbClr val="000000"/>
                          </a:solidFill>
                          <a:latin typeface="Times New Roman"/>
                          <a:ea typeface="DejaVu Sans"/>
                        </a:rPr>
                        <a:t>Description</a:t>
                      </a:r>
                      <a:endParaRPr lang="en-US" sz="1600" b="0" strike="noStrike" spc="-1">
                        <a:latin typeface="Arial"/>
                      </a:endParaRPr>
                    </a:p>
                  </a:txBody>
                  <a:tcPr marL="90000" marR="90000">
                    <a:lnL w="12240">
                      <a:solidFill>
                        <a:srgbClr val="000000"/>
                      </a:solidFill>
                    </a:lnL>
                    <a:lnR w="12240">
                      <a:solidFill>
                        <a:srgbClr val="000000"/>
                      </a:solidFill>
                    </a:lnR>
                    <a:lnT w="12240">
                      <a:solidFill>
                        <a:srgbClr val="000000"/>
                      </a:solidFill>
                    </a:lnT>
                    <a:lnB w="12240">
                      <a:solidFill>
                        <a:srgbClr val="000000"/>
                      </a:solidFill>
                    </a:lnB>
                    <a:solidFill>
                      <a:srgbClr val="B3B3B3"/>
                    </a:solidFill>
                  </a:tcPr>
                </a:tc>
              </a:tr>
              <a:tr h="361800">
                <a:tc>
                  <a:txBody>
                    <a:bodyPr/>
                    <a:lstStyle/>
                    <a:p>
                      <a:pPr algn="ctr">
                        <a:lnSpc>
                          <a:spcPct val="93000"/>
                        </a:lnSpc>
                      </a:pPr>
                      <a:r>
                        <a:rPr lang="en-US" sz="1600" b="0" strike="noStrike" spc="-1">
                          <a:solidFill>
                            <a:srgbClr val="000000"/>
                          </a:solidFill>
                          <a:latin typeface="Times New Roman"/>
                          <a:ea typeface="DejaVu Sans"/>
                        </a:rPr>
                        <a:t>&amp; </a:t>
                      </a:r>
                      <a:endParaRPr lang="en-US" sz="1600" b="0" strike="noStrike" spc="-1">
                        <a:latin typeface="Arial"/>
                      </a:endParaRPr>
                    </a:p>
                  </a:txBody>
                  <a:tcPr marL="90000" marR="90000">
                    <a:lnL w="12240">
                      <a:solidFill>
                        <a:srgbClr val="000000"/>
                      </a:solidFill>
                    </a:lnL>
                    <a:lnR w="12240">
                      <a:solidFill>
                        <a:srgbClr val="000000"/>
                      </a:solidFill>
                    </a:lnR>
                    <a:lnT w="12240">
                      <a:solidFill>
                        <a:srgbClr val="000000"/>
                      </a:solidFill>
                    </a:lnT>
                    <a:lnB w="12240">
                      <a:solidFill>
                        <a:srgbClr val="000000"/>
                      </a:solidFill>
                    </a:lnB>
                    <a:solidFill>
                      <a:srgbClr val="CCCCCC"/>
                    </a:solidFill>
                  </a:tcPr>
                </a:tc>
                <a:tc>
                  <a:txBody>
                    <a:bodyPr/>
                    <a:lstStyle/>
                    <a:p>
                      <a:pPr algn="ctr">
                        <a:lnSpc>
                          <a:spcPct val="93000"/>
                        </a:lnSpc>
                      </a:pPr>
                      <a:r>
                        <a:rPr lang="en-US" sz="1600" b="0" strike="noStrike" spc="-1">
                          <a:solidFill>
                            <a:srgbClr val="000000"/>
                          </a:solidFill>
                          <a:latin typeface="Times New Roman"/>
                          <a:ea typeface="DejaVu Sans"/>
                        </a:rPr>
                        <a:t>AND</a:t>
                      </a:r>
                      <a:endParaRPr lang="en-US" sz="1600" b="0" strike="noStrike" spc="-1">
                        <a:latin typeface="Arial"/>
                      </a:endParaRPr>
                    </a:p>
                  </a:txBody>
                  <a:tcPr marL="90000" marR="90000">
                    <a:lnL w="12240">
                      <a:solidFill>
                        <a:srgbClr val="000000"/>
                      </a:solidFill>
                    </a:lnL>
                    <a:lnR w="12240">
                      <a:solidFill>
                        <a:srgbClr val="000000"/>
                      </a:solidFill>
                    </a:lnR>
                    <a:lnT w="12240">
                      <a:solidFill>
                        <a:srgbClr val="000000"/>
                      </a:solidFill>
                    </a:lnT>
                    <a:lnB w="12240">
                      <a:solidFill>
                        <a:srgbClr val="000000"/>
                      </a:solidFill>
                    </a:lnB>
                    <a:solidFill>
                      <a:srgbClr val="CCCCCC"/>
                    </a:solidFill>
                  </a:tcPr>
                </a:tc>
                <a:tc>
                  <a:txBody>
                    <a:bodyPr/>
                    <a:lstStyle/>
                    <a:p>
                      <a:pPr algn="ctr">
                        <a:lnSpc>
                          <a:spcPct val="93000"/>
                        </a:lnSpc>
                      </a:pPr>
                      <a:r>
                        <a:rPr lang="en-US" sz="1600" b="0" strike="noStrike" spc="-1">
                          <a:solidFill>
                            <a:srgbClr val="000000"/>
                          </a:solidFill>
                          <a:latin typeface="Times New Roman"/>
                          <a:ea typeface="DejaVu Sans"/>
                        </a:rPr>
                        <a:t>Sets each bit to 1 if both bits are 1</a:t>
                      </a:r>
                      <a:endParaRPr lang="en-US" sz="1600" b="0" strike="noStrike" spc="-1">
                        <a:latin typeface="Arial"/>
                      </a:endParaRPr>
                    </a:p>
                  </a:txBody>
                  <a:tcPr marL="90000" marR="90000">
                    <a:lnL w="12240">
                      <a:solidFill>
                        <a:srgbClr val="000000"/>
                      </a:solidFill>
                    </a:lnL>
                    <a:lnR w="12240">
                      <a:solidFill>
                        <a:srgbClr val="000000"/>
                      </a:solidFill>
                    </a:lnR>
                    <a:lnT w="12240">
                      <a:solidFill>
                        <a:srgbClr val="000000"/>
                      </a:solidFill>
                    </a:lnT>
                    <a:lnB w="12240">
                      <a:solidFill>
                        <a:srgbClr val="000000"/>
                      </a:solidFill>
                    </a:lnB>
                    <a:solidFill>
                      <a:srgbClr val="CCCCCC"/>
                    </a:solidFill>
                  </a:tcPr>
                </a:tc>
              </a:tr>
              <a:tr h="361800">
                <a:tc>
                  <a:txBody>
                    <a:bodyPr/>
                    <a:lstStyle/>
                    <a:p>
                      <a:pPr algn="ctr">
                        <a:lnSpc>
                          <a:spcPct val="93000"/>
                        </a:lnSpc>
                      </a:pPr>
                      <a:r>
                        <a:rPr lang="en-US" sz="1600" b="0" strike="noStrike" spc="-1">
                          <a:solidFill>
                            <a:srgbClr val="000000"/>
                          </a:solidFill>
                          <a:latin typeface="Times New Roman"/>
                          <a:ea typeface="DejaVu Sans"/>
                        </a:rPr>
                        <a:t>|</a:t>
                      </a:r>
                      <a:endParaRPr lang="en-US" sz="1600" b="0" strike="noStrike" spc="-1">
                        <a:latin typeface="Arial"/>
                      </a:endParaRPr>
                    </a:p>
                  </a:txBody>
                  <a:tcPr marL="90000" marR="90000">
                    <a:lnL w="12240">
                      <a:solidFill>
                        <a:srgbClr val="000000"/>
                      </a:solidFill>
                    </a:lnL>
                    <a:lnR w="12240">
                      <a:solidFill>
                        <a:srgbClr val="000000"/>
                      </a:solidFill>
                    </a:lnR>
                    <a:lnT w="12240">
                      <a:solidFill>
                        <a:srgbClr val="000000"/>
                      </a:solidFill>
                    </a:lnT>
                    <a:lnB w="12240">
                      <a:solidFill>
                        <a:srgbClr val="000000"/>
                      </a:solidFill>
                    </a:lnB>
                    <a:solidFill>
                      <a:srgbClr val="E6E6E6"/>
                    </a:solidFill>
                  </a:tcPr>
                </a:tc>
                <a:tc>
                  <a:txBody>
                    <a:bodyPr/>
                    <a:lstStyle/>
                    <a:p>
                      <a:pPr algn="ctr">
                        <a:lnSpc>
                          <a:spcPct val="93000"/>
                        </a:lnSpc>
                      </a:pPr>
                      <a:r>
                        <a:rPr lang="en-US" sz="1600" b="0" strike="noStrike" spc="-1">
                          <a:solidFill>
                            <a:srgbClr val="000000"/>
                          </a:solidFill>
                          <a:latin typeface="Times New Roman"/>
                          <a:ea typeface="DejaVu Sans"/>
                        </a:rPr>
                        <a:t>OR</a:t>
                      </a:r>
                      <a:endParaRPr lang="en-US" sz="1600" b="0" strike="noStrike" spc="-1">
                        <a:latin typeface="Arial"/>
                      </a:endParaRPr>
                    </a:p>
                  </a:txBody>
                  <a:tcPr marL="90000" marR="90000">
                    <a:lnL w="12240">
                      <a:solidFill>
                        <a:srgbClr val="000000"/>
                      </a:solidFill>
                    </a:lnL>
                    <a:lnR w="12240">
                      <a:solidFill>
                        <a:srgbClr val="000000"/>
                      </a:solidFill>
                    </a:lnR>
                    <a:lnT w="12240">
                      <a:solidFill>
                        <a:srgbClr val="000000"/>
                      </a:solidFill>
                    </a:lnT>
                    <a:lnB w="12240">
                      <a:solidFill>
                        <a:srgbClr val="000000"/>
                      </a:solidFill>
                    </a:lnB>
                    <a:solidFill>
                      <a:srgbClr val="E6E6E6"/>
                    </a:solidFill>
                  </a:tcPr>
                </a:tc>
                <a:tc>
                  <a:txBody>
                    <a:bodyPr/>
                    <a:lstStyle/>
                    <a:p>
                      <a:pPr algn="ctr">
                        <a:lnSpc>
                          <a:spcPct val="93000"/>
                        </a:lnSpc>
                      </a:pPr>
                      <a:r>
                        <a:rPr lang="en-US" sz="1600" b="0" strike="noStrike" spc="-1">
                          <a:solidFill>
                            <a:srgbClr val="000000"/>
                          </a:solidFill>
                          <a:latin typeface="Times New Roman"/>
                          <a:ea typeface="DejaVu Sans"/>
                        </a:rPr>
                        <a:t>Sets each bit to 1 if one of two bits is 1</a:t>
                      </a:r>
                      <a:endParaRPr lang="en-US" sz="1600" b="0" strike="noStrike" spc="-1">
                        <a:latin typeface="Arial"/>
                      </a:endParaRPr>
                    </a:p>
                  </a:txBody>
                  <a:tcPr marL="90000" marR="90000">
                    <a:lnL w="12240">
                      <a:solidFill>
                        <a:srgbClr val="000000"/>
                      </a:solidFill>
                    </a:lnL>
                    <a:lnR w="12240">
                      <a:solidFill>
                        <a:srgbClr val="000000"/>
                      </a:solidFill>
                    </a:lnR>
                    <a:lnT w="12240">
                      <a:solidFill>
                        <a:srgbClr val="000000"/>
                      </a:solidFill>
                    </a:lnT>
                    <a:lnB w="12240">
                      <a:solidFill>
                        <a:srgbClr val="000000"/>
                      </a:solidFill>
                    </a:lnB>
                    <a:solidFill>
                      <a:srgbClr val="E6E6E6"/>
                    </a:solidFill>
                  </a:tcPr>
                </a:tc>
              </a:tr>
              <a:tr h="361800">
                <a:tc>
                  <a:txBody>
                    <a:bodyPr/>
                    <a:lstStyle/>
                    <a:p>
                      <a:pPr algn="ctr">
                        <a:lnSpc>
                          <a:spcPct val="93000"/>
                        </a:lnSpc>
                      </a:pPr>
                      <a:r>
                        <a:rPr lang="en-US" sz="1600" b="0" strike="noStrike" spc="-1">
                          <a:solidFill>
                            <a:srgbClr val="000000"/>
                          </a:solidFill>
                          <a:latin typeface="Times New Roman"/>
                          <a:ea typeface="DejaVu Sans"/>
                        </a:rPr>
                        <a:t> ^</a:t>
                      </a:r>
                      <a:endParaRPr lang="en-US" sz="1600" b="0" strike="noStrike" spc="-1">
                        <a:latin typeface="Arial"/>
                      </a:endParaRPr>
                    </a:p>
                  </a:txBody>
                  <a:tcPr marL="90000" marR="90000">
                    <a:lnL w="12240">
                      <a:solidFill>
                        <a:srgbClr val="000000"/>
                      </a:solidFill>
                    </a:lnL>
                    <a:lnR w="12240">
                      <a:solidFill>
                        <a:srgbClr val="000000"/>
                      </a:solidFill>
                    </a:lnR>
                    <a:lnT w="12240">
                      <a:solidFill>
                        <a:srgbClr val="000000"/>
                      </a:solidFill>
                    </a:lnT>
                    <a:lnB w="12240">
                      <a:solidFill>
                        <a:srgbClr val="000000"/>
                      </a:solidFill>
                    </a:lnB>
                    <a:solidFill>
                      <a:srgbClr val="CCCCCC"/>
                    </a:solidFill>
                  </a:tcPr>
                </a:tc>
                <a:tc>
                  <a:txBody>
                    <a:bodyPr/>
                    <a:lstStyle/>
                    <a:p>
                      <a:pPr algn="ctr">
                        <a:lnSpc>
                          <a:spcPct val="93000"/>
                        </a:lnSpc>
                      </a:pPr>
                      <a:r>
                        <a:rPr lang="en-US" sz="1600" b="0" strike="noStrike" spc="-1">
                          <a:solidFill>
                            <a:srgbClr val="000000"/>
                          </a:solidFill>
                          <a:latin typeface="Times New Roman"/>
                          <a:ea typeface="DejaVu Sans"/>
                        </a:rPr>
                        <a:t>XOR</a:t>
                      </a:r>
                      <a:endParaRPr lang="en-US" sz="1600" b="0" strike="noStrike" spc="-1">
                        <a:latin typeface="Arial"/>
                      </a:endParaRPr>
                    </a:p>
                  </a:txBody>
                  <a:tcPr marL="90000" marR="90000">
                    <a:lnL w="12240">
                      <a:solidFill>
                        <a:srgbClr val="000000"/>
                      </a:solidFill>
                    </a:lnL>
                    <a:lnR w="12240">
                      <a:solidFill>
                        <a:srgbClr val="000000"/>
                      </a:solidFill>
                    </a:lnR>
                    <a:lnT w="12240">
                      <a:solidFill>
                        <a:srgbClr val="000000"/>
                      </a:solidFill>
                    </a:lnT>
                    <a:lnB w="12240">
                      <a:solidFill>
                        <a:srgbClr val="000000"/>
                      </a:solidFill>
                    </a:lnB>
                    <a:solidFill>
                      <a:srgbClr val="CCCCCC"/>
                    </a:solidFill>
                  </a:tcPr>
                </a:tc>
                <a:tc>
                  <a:txBody>
                    <a:bodyPr/>
                    <a:lstStyle/>
                    <a:p>
                      <a:pPr algn="ctr">
                        <a:lnSpc>
                          <a:spcPct val="93000"/>
                        </a:lnSpc>
                      </a:pPr>
                      <a:r>
                        <a:rPr lang="en-US" sz="1600" b="0" strike="noStrike" spc="-1">
                          <a:solidFill>
                            <a:srgbClr val="000000"/>
                          </a:solidFill>
                          <a:latin typeface="Times New Roman"/>
                          <a:ea typeface="DejaVu Sans"/>
                        </a:rPr>
                        <a:t>Sets each bit to 1 if only one of two bits is 1</a:t>
                      </a:r>
                      <a:endParaRPr lang="en-US" sz="1600" b="0" strike="noStrike" spc="-1">
                        <a:latin typeface="Arial"/>
                      </a:endParaRPr>
                    </a:p>
                  </a:txBody>
                  <a:tcPr marL="90000" marR="90000">
                    <a:lnL w="12240">
                      <a:solidFill>
                        <a:srgbClr val="000000"/>
                      </a:solidFill>
                    </a:lnL>
                    <a:lnR w="12240">
                      <a:solidFill>
                        <a:srgbClr val="000000"/>
                      </a:solidFill>
                    </a:lnR>
                    <a:lnT w="12240">
                      <a:solidFill>
                        <a:srgbClr val="000000"/>
                      </a:solidFill>
                    </a:lnT>
                    <a:lnB w="12240">
                      <a:solidFill>
                        <a:srgbClr val="000000"/>
                      </a:solidFill>
                    </a:lnB>
                    <a:solidFill>
                      <a:srgbClr val="CCCCCC"/>
                    </a:solidFill>
                  </a:tcPr>
                </a:tc>
              </a:tr>
              <a:tr h="361800">
                <a:tc>
                  <a:txBody>
                    <a:bodyPr/>
                    <a:lstStyle/>
                    <a:p>
                      <a:pPr algn="ctr">
                        <a:lnSpc>
                          <a:spcPct val="93000"/>
                        </a:lnSpc>
                      </a:pPr>
                      <a:r>
                        <a:rPr lang="en-US" sz="1600" b="0" strike="noStrike" spc="-1">
                          <a:solidFill>
                            <a:srgbClr val="000000"/>
                          </a:solidFill>
                          <a:latin typeface="Times New Roman"/>
                          <a:ea typeface="DejaVu Sans"/>
                        </a:rPr>
                        <a:t>~ </a:t>
                      </a:r>
                      <a:endParaRPr lang="en-US" sz="1600" b="0" strike="noStrike" spc="-1">
                        <a:latin typeface="Arial"/>
                      </a:endParaRPr>
                    </a:p>
                  </a:txBody>
                  <a:tcPr marL="90000" marR="90000">
                    <a:lnL w="12240">
                      <a:solidFill>
                        <a:srgbClr val="000000"/>
                      </a:solidFill>
                    </a:lnL>
                    <a:lnR w="12240">
                      <a:solidFill>
                        <a:srgbClr val="000000"/>
                      </a:solidFill>
                    </a:lnR>
                    <a:lnT w="12240">
                      <a:solidFill>
                        <a:srgbClr val="000000"/>
                      </a:solidFill>
                    </a:lnT>
                    <a:lnB w="12240">
                      <a:solidFill>
                        <a:srgbClr val="000000"/>
                      </a:solidFill>
                    </a:lnB>
                    <a:solidFill>
                      <a:srgbClr val="E6E6E6"/>
                    </a:solidFill>
                  </a:tcPr>
                </a:tc>
                <a:tc>
                  <a:txBody>
                    <a:bodyPr/>
                    <a:lstStyle/>
                    <a:p>
                      <a:pPr algn="ctr">
                        <a:lnSpc>
                          <a:spcPct val="93000"/>
                        </a:lnSpc>
                      </a:pPr>
                      <a:r>
                        <a:rPr lang="en-US" sz="1600" b="0" strike="noStrike" spc="-1">
                          <a:solidFill>
                            <a:srgbClr val="000000"/>
                          </a:solidFill>
                          <a:latin typeface="Times New Roman"/>
                          <a:ea typeface="DejaVu Sans"/>
                        </a:rPr>
                        <a:t>NOT</a:t>
                      </a:r>
                      <a:endParaRPr lang="en-US" sz="1600" b="0" strike="noStrike" spc="-1">
                        <a:latin typeface="Arial"/>
                      </a:endParaRPr>
                    </a:p>
                  </a:txBody>
                  <a:tcPr marL="90000" marR="90000">
                    <a:lnL w="12240">
                      <a:solidFill>
                        <a:srgbClr val="000000"/>
                      </a:solidFill>
                    </a:lnL>
                    <a:lnR w="12240">
                      <a:solidFill>
                        <a:srgbClr val="000000"/>
                      </a:solidFill>
                    </a:lnR>
                    <a:lnT w="12240">
                      <a:solidFill>
                        <a:srgbClr val="000000"/>
                      </a:solidFill>
                    </a:lnT>
                    <a:lnB w="12240">
                      <a:solidFill>
                        <a:srgbClr val="000000"/>
                      </a:solidFill>
                    </a:lnB>
                    <a:solidFill>
                      <a:srgbClr val="E6E6E6"/>
                    </a:solidFill>
                  </a:tcPr>
                </a:tc>
                <a:tc>
                  <a:txBody>
                    <a:bodyPr/>
                    <a:lstStyle/>
                    <a:p>
                      <a:pPr algn="ctr">
                        <a:lnSpc>
                          <a:spcPct val="93000"/>
                        </a:lnSpc>
                      </a:pPr>
                      <a:r>
                        <a:rPr lang="en-US" sz="1600" b="0" strike="noStrike" spc="-1">
                          <a:solidFill>
                            <a:srgbClr val="000000"/>
                          </a:solidFill>
                          <a:latin typeface="Times New Roman"/>
                          <a:ea typeface="DejaVu Sans"/>
                        </a:rPr>
                        <a:t>Inverts all the bits</a:t>
                      </a:r>
                      <a:endParaRPr lang="en-US" sz="1600" b="0" strike="noStrike" spc="-1">
                        <a:latin typeface="Arial"/>
                      </a:endParaRPr>
                    </a:p>
                  </a:txBody>
                  <a:tcPr marL="90000" marR="90000">
                    <a:lnL w="12240">
                      <a:solidFill>
                        <a:srgbClr val="000000"/>
                      </a:solidFill>
                    </a:lnL>
                    <a:lnR w="12240">
                      <a:solidFill>
                        <a:srgbClr val="000000"/>
                      </a:solidFill>
                    </a:lnR>
                    <a:lnT w="12240">
                      <a:solidFill>
                        <a:srgbClr val="000000"/>
                      </a:solidFill>
                    </a:lnT>
                    <a:lnB w="12240">
                      <a:solidFill>
                        <a:srgbClr val="000000"/>
                      </a:solidFill>
                    </a:lnB>
                    <a:solidFill>
                      <a:srgbClr val="E6E6E6"/>
                    </a:solidFill>
                  </a:tcPr>
                </a:tc>
              </a:tr>
              <a:tr h="625320">
                <a:tc>
                  <a:txBody>
                    <a:bodyPr/>
                    <a:lstStyle/>
                    <a:p>
                      <a:pPr algn="ctr">
                        <a:lnSpc>
                          <a:spcPct val="93000"/>
                        </a:lnSpc>
                      </a:pPr>
                      <a:r>
                        <a:rPr lang="en-US" sz="1600" b="0" strike="noStrike" spc="-1">
                          <a:solidFill>
                            <a:srgbClr val="000000"/>
                          </a:solidFill>
                          <a:latin typeface="Times New Roman"/>
                          <a:ea typeface="DejaVu Sans"/>
                        </a:rPr>
                        <a:t>&lt;&lt;</a:t>
                      </a:r>
                      <a:endParaRPr lang="en-US" sz="1600" b="0" strike="noStrike" spc="-1">
                        <a:latin typeface="Arial"/>
                      </a:endParaRPr>
                    </a:p>
                  </a:txBody>
                  <a:tcPr marL="90000" marR="90000">
                    <a:lnL w="12240">
                      <a:solidFill>
                        <a:srgbClr val="000000"/>
                      </a:solidFill>
                    </a:lnL>
                    <a:lnR w="12240">
                      <a:solidFill>
                        <a:srgbClr val="000000"/>
                      </a:solidFill>
                    </a:lnR>
                    <a:lnT w="12240">
                      <a:solidFill>
                        <a:srgbClr val="000000"/>
                      </a:solidFill>
                    </a:lnT>
                    <a:lnB w="12240">
                      <a:solidFill>
                        <a:srgbClr val="000000"/>
                      </a:solidFill>
                    </a:lnB>
                    <a:solidFill>
                      <a:srgbClr val="CCCCCC"/>
                    </a:solidFill>
                  </a:tcPr>
                </a:tc>
                <a:tc>
                  <a:txBody>
                    <a:bodyPr/>
                    <a:lstStyle/>
                    <a:p>
                      <a:pPr algn="ctr">
                        <a:lnSpc>
                          <a:spcPct val="93000"/>
                        </a:lnSpc>
                      </a:pPr>
                      <a:r>
                        <a:rPr lang="en-US" sz="1600" b="0" strike="noStrike" spc="-1">
                          <a:solidFill>
                            <a:srgbClr val="000000"/>
                          </a:solidFill>
                          <a:latin typeface="Times New Roman"/>
                          <a:ea typeface="DejaVu Sans"/>
                        </a:rPr>
                        <a:t>Zero fill left shift</a:t>
                      </a:r>
                      <a:endParaRPr lang="en-US" sz="1600" b="0" strike="noStrike" spc="-1">
                        <a:latin typeface="Arial"/>
                      </a:endParaRPr>
                    </a:p>
                  </a:txBody>
                  <a:tcPr marL="90000" marR="90000">
                    <a:lnL w="12240">
                      <a:solidFill>
                        <a:srgbClr val="000000"/>
                      </a:solidFill>
                    </a:lnL>
                    <a:lnR w="12240">
                      <a:solidFill>
                        <a:srgbClr val="000000"/>
                      </a:solidFill>
                    </a:lnR>
                    <a:lnT w="12240">
                      <a:solidFill>
                        <a:srgbClr val="000000"/>
                      </a:solidFill>
                    </a:lnT>
                    <a:lnB w="12240">
                      <a:solidFill>
                        <a:srgbClr val="000000"/>
                      </a:solidFill>
                    </a:lnB>
                    <a:solidFill>
                      <a:srgbClr val="CCCCCC"/>
                    </a:solidFill>
                  </a:tcPr>
                </a:tc>
                <a:tc>
                  <a:txBody>
                    <a:bodyPr/>
                    <a:lstStyle/>
                    <a:p>
                      <a:pPr algn="ctr">
                        <a:lnSpc>
                          <a:spcPct val="93000"/>
                        </a:lnSpc>
                      </a:pPr>
                      <a:r>
                        <a:rPr lang="en-US" sz="1600" b="0" strike="noStrike" spc="-1">
                          <a:solidFill>
                            <a:srgbClr val="000000"/>
                          </a:solidFill>
                          <a:latin typeface="Times New Roman"/>
                          <a:ea typeface="DejaVu Sans"/>
                        </a:rPr>
                        <a:t>Shift left by pushing zeros in from the right and let the leftmost bits fall off</a:t>
                      </a:r>
                      <a:endParaRPr lang="en-US" sz="1600" b="0" strike="noStrike" spc="-1">
                        <a:latin typeface="Arial"/>
                      </a:endParaRPr>
                    </a:p>
                  </a:txBody>
                  <a:tcPr marL="90000" marR="90000">
                    <a:lnL w="12240">
                      <a:solidFill>
                        <a:srgbClr val="000000"/>
                      </a:solidFill>
                    </a:lnL>
                    <a:lnR w="12240">
                      <a:solidFill>
                        <a:srgbClr val="000000"/>
                      </a:solidFill>
                    </a:lnR>
                    <a:lnT w="12240">
                      <a:solidFill>
                        <a:srgbClr val="000000"/>
                      </a:solidFill>
                    </a:lnT>
                    <a:lnB w="12240">
                      <a:solidFill>
                        <a:srgbClr val="000000"/>
                      </a:solidFill>
                    </a:lnB>
                    <a:solidFill>
                      <a:srgbClr val="CCCCCC"/>
                    </a:solidFill>
                  </a:tcPr>
                </a:tc>
              </a:tr>
              <a:tr h="629280">
                <a:tc>
                  <a:txBody>
                    <a:bodyPr/>
                    <a:lstStyle/>
                    <a:p>
                      <a:pPr algn="ctr">
                        <a:lnSpc>
                          <a:spcPct val="93000"/>
                        </a:lnSpc>
                      </a:pPr>
                      <a:r>
                        <a:rPr lang="en-US" sz="1600" b="0" strike="noStrike" spc="-1">
                          <a:solidFill>
                            <a:srgbClr val="000000"/>
                          </a:solidFill>
                          <a:latin typeface="Times New Roman"/>
                          <a:ea typeface="DejaVu Sans"/>
                        </a:rPr>
                        <a:t>&gt;&gt;</a:t>
                      </a:r>
                      <a:endParaRPr lang="en-US" sz="1600" b="0" strike="noStrike" spc="-1">
                        <a:latin typeface="Arial"/>
                      </a:endParaRPr>
                    </a:p>
                  </a:txBody>
                  <a:tcPr marL="90000" marR="90000">
                    <a:lnL w="12240">
                      <a:solidFill>
                        <a:srgbClr val="000000"/>
                      </a:solidFill>
                    </a:lnL>
                    <a:lnR w="12240">
                      <a:solidFill>
                        <a:srgbClr val="000000"/>
                      </a:solidFill>
                    </a:lnR>
                    <a:lnT w="12240">
                      <a:solidFill>
                        <a:srgbClr val="000000"/>
                      </a:solidFill>
                    </a:lnT>
                    <a:lnB w="12240">
                      <a:solidFill>
                        <a:srgbClr val="000000"/>
                      </a:solidFill>
                    </a:lnB>
                    <a:solidFill>
                      <a:srgbClr val="E6E6E6"/>
                    </a:solidFill>
                  </a:tcPr>
                </a:tc>
                <a:tc>
                  <a:txBody>
                    <a:bodyPr/>
                    <a:lstStyle/>
                    <a:p>
                      <a:pPr algn="ctr">
                        <a:lnSpc>
                          <a:spcPct val="93000"/>
                        </a:lnSpc>
                      </a:pPr>
                      <a:r>
                        <a:rPr lang="en-US" sz="1600" b="0" strike="noStrike" spc="-1">
                          <a:solidFill>
                            <a:srgbClr val="000000"/>
                          </a:solidFill>
                          <a:latin typeface="Times New Roman"/>
                          <a:ea typeface="DejaVu Sans"/>
                        </a:rPr>
                        <a:t>Signed right shift</a:t>
                      </a:r>
                      <a:endParaRPr lang="en-US" sz="1600" b="0" strike="noStrike" spc="-1">
                        <a:latin typeface="Arial"/>
                      </a:endParaRPr>
                    </a:p>
                  </a:txBody>
                  <a:tcPr marL="90000" marR="90000">
                    <a:lnL w="12240">
                      <a:solidFill>
                        <a:srgbClr val="000000"/>
                      </a:solidFill>
                    </a:lnL>
                    <a:lnR w="12240">
                      <a:solidFill>
                        <a:srgbClr val="000000"/>
                      </a:solidFill>
                    </a:lnR>
                    <a:lnT w="12240">
                      <a:solidFill>
                        <a:srgbClr val="000000"/>
                      </a:solidFill>
                    </a:lnT>
                    <a:lnB w="12240">
                      <a:solidFill>
                        <a:srgbClr val="000000"/>
                      </a:solidFill>
                    </a:lnB>
                    <a:solidFill>
                      <a:srgbClr val="E6E6E6"/>
                    </a:solidFill>
                  </a:tcPr>
                </a:tc>
                <a:tc>
                  <a:txBody>
                    <a:bodyPr/>
                    <a:lstStyle/>
                    <a:p>
                      <a:pPr algn="ctr">
                        <a:lnSpc>
                          <a:spcPct val="93000"/>
                        </a:lnSpc>
                      </a:pPr>
                      <a:r>
                        <a:rPr lang="en-US" sz="1600" b="0" strike="noStrike" spc="-1">
                          <a:solidFill>
                            <a:srgbClr val="000000"/>
                          </a:solidFill>
                          <a:latin typeface="Times New Roman"/>
                          <a:ea typeface="DejaVu Sans"/>
                        </a:rPr>
                        <a:t>Shift right by pushing copies of the leftmost bit in from the left, and let the rightmost bits fall off</a:t>
                      </a:r>
                      <a:endParaRPr lang="en-US" sz="1600" b="0" strike="noStrike" spc="-1">
                        <a:latin typeface="Arial"/>
                      </a:endParaRPr>
                    </a:p>
                  </a:txBody>
                  <a:tcPr marL="90000" marR="90000">
                    <a:lnL w="12240">
                      <a:solidFill>
                        <a:srgbClr val="000000"/>
                      </a:solidFill>
                    </a:lnL>
                    <a:lnR w="12240">
                      <a:solidFill>
                        <a:srgbClr val="000000"/>
                      </a:solidFill>
                    </a:lnR>
                    <a:lnT w="12240">
                      <a:solidFill>
                        <a:srgbClr val="000000"/>
                      </a:solidFill>
                    </a:lnT>
                    <a:lnB w="12240">
                      <a:solidFill>
                        <a:srgbClr val="000000"/>
                      </a:solidFill>
                    </a:lnB>
                    <a:solidFill>
                      <a:srgbClr val="E6E6E6"/>
                    </a:solidFill>
                  </a:tcPr>
                </a:tc>
              </a:tr>
            </a:tbl>
          </a:graphicData>
        </a:graphic>
      </p:graphicFrame>
    </p:spTree>
  </p:cSld>
  <p:clrMapOvr>
    <a:masterClrMapping/>
  </p:clrMapOvr>
  <mc:AlternateContent xmlns:mc="http://schemas.openxmlformats.org/markup-compatibility/2006">
    <mc:Choice xmlns:p15="http://schemas.microsoft.com/office/powerpoint/2012/main" xmlns:p14="http://schemas.microsoft.com/office/powerpoint/2010/main" xmlns="" Requires="p14">
      <p:transition spd="slow" p14:dur="2000"/>
    </mc:Choice>
    <mc:Fallback>
      <p:transition spd="slow"/>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3" name="TextShape 1"/>
          <p:cNvSpPr txBox="1"/>
          <p:nvPr/>
        </p:nvSpPr>
        <p:spPr>
          <a:xfrm>
            <a:off x="359640" y="133200"/>
            <a:ext cx="8424360" cy="469080"/>
          </a:xfrm>
          <a:prstGeom prst="rect">
            <a:avLst/>
          </a:prstGeom>
          <a:noFill/>
          <a:ln>
            <a:noFill/>
          </a:ln>
        </p:spPr>
        <p:txBody>
          <a:bodyPr lIns="0" tIns="0" rIns="0" bIns="0">
            <a:noAutofit/>
          </a:bodyPr>
          <a:lstStyle/>
          <a:p>
            <a:pPr marL="431640" indent="-323640" algn="ctr">
              <a:lnSpc>
                <a:spcPct val="100000"/>
              </a:lnSpc>
            </a:pPr>
            <a:r>
              <a:rPr lang="en-US" sz="3050" b="0" strike="noStrike" spc="-1">
                <a:solidFill>
                  <a:srgbClr val="FFFFFF"/>
                </a:solidFill>
                <a:latin typeface="Times New Roman"/>
              </a:rPr>
              <a:t>Python Collections (Arrays)</a:t>
            </a:r>
            <a:endParaRPr lang="en-US" sz="3050" b="0" strike="noStrike" spc="-1">
              <a:solidFill>
                <a:srgbClr val="000000"/>
              </a:solidFill>
              <a:latin typeface="Calibri"/>
            </a:endParaRPr>
          </a:p>
        </p:txBody>
      </p:sp>
      <p:sp>
        <p:nvSpPr>
          <p:cNvPr id="334" name="TextShape 2"/>
          <p:cNvSpPr txBox="1"/>
          <p:nvPr/>
        </p:nvSpPr>
        <p:spPr>
          <a:xfrm>
            <a:off x="476280" y="1048320"/>
            <a:ext cx="8191080" cy="3985200"/>
          </a:xfrm>
          <a:prstGeom prst="rect">
            <a:avLst/>
          </a:prstGeom>
          <a:noFill/>
          <a:ln>
            <a:noFill/>
          </a:ln>
        </p:spPr>
        <p:txBody>
          <a:bodyPr lIns="0" tIns="0" rIns="0" bIns="0">
            <a:noAutofit/>
          </a:bodyPr>
          <a:lstStyle/>
          <a:p>
            <a:pPr marL="431640" indent="-323640" algn="just">
              <a:lnSpc>
                <a:spcPct val="150000"/>
              </a:lnSpc>
              <a:spcBef>
                <a:spcPts val="601"/>
              </a:spcBef>
            </a:pPr>
            <a:r>
              <a:rPr lang="en-US" sz="1800" b="0" strike="noStrike" spc="-1" dirty="0">
                <a:solidFill>
                  <a:srgbClr val="000000"/>
                </a:solidFill>
                <a:latin typeface="Times New Roman"/>
              </a:rPr>
              <a:t>There are four collection data types in the Python programming language:</a:t>
            </a:r>
            <a:endParaRPr lang="en-US" sz="1800" b="0" strike="noStrike" spc="-1" dirty="0">
              <a:solidFill>
                <a:srgbClr val="000000"/>
              </a:solidFill>
              <a:latin typeface="Calibri"/>
            </a:endParaRPr>
          </a:p>
          <a:p>
            <a:pPr marL="393840" indent="-285480" algn="just">
              <a:lnSpc>
                <a:spcPct val="150000"/>
              </a:lnSpc>
              <a:spcBef>
                <a:spcPts val="601"/>
              </a:spcBef>
              <a:buClr>
                <a:srgbClr val="CE181E"/>
              </a:buClr>
              <a:buSzPct val="45000"/>
              <a:buFont typeface="Wingdings" charset="2"/>
              <a:buChar char=""/>
            </a:pPr>
            <a:r>
              <a:rPr lang="en-US" sz="1800" b="0" strike="noStrike" spc="-1">
                <a:solidFill>
                  <a:srgbClr val="CE181E"/>
                </a:solidFill>
                <a:latin typeface="Times New Roman"/>
              </a:rPr>
              <a:t>List</a:t>
            </a:r>
            <a:r>
              <a:rPr lang="en-US" sz="1800" b="0" strike="noStrike" spc="-1">
                <a:solidFill>
                  <a:srgbClr val="000000"/>
                </a:solidFill>
                <a:latin typeface="Times New Roman"/>
              </a:rPr>
              <a:t> is a collection which is ordered and changeable. </a:t>
            </a:r>
            <a:r>
              <a:rPr lang="en-US" sz="1800" b="0" strike="noStrike" spc="-1" dirty="0">
                <a:solidFill>
                  <a:srgbClr val="000000"/>
                </a:solidFill>
                <a:latin typeface="Times New Roman"/>
              </a:rPr>
              <a:t>Allows duplicate members.</a:t>
            </a:r>
            <a:endParaRPr lang="en-US" sz="1800" b="0" strike="noStrike" spc="-1" dirty="0">
              <a:solidFill>
                <a:srgbClr val="000000"/>
              </a:solidFill>
              <a:latin typeface="Calibri"/>
            </a:endParaRPr>
          </a:p>
          <a:p>
            <a:pPr marL="393840" indent="-285480" algn="just">
              <a:lnSpc>
                <a:spcPct val="150000"/>
              </a:lnSpc>
              <a:spcBef>
                <a:spcPts val="601"/>
              </a:spcBef>
              <a:buClr>
                <a:srgbClr val="CE181E"/>
              </a:buClr>
              <a:buSzPct val="45000"/>
              <a:buFont typeface="Wingdings" charset="2"/>
              <a:buChar char=""/>
            </a:pPr>
            <a:r>
              <a:rPr lang="en-US" sz="1800" b="0" strike="noStrike" spc="-1" dirty="0" err="1">
                <a:solidFill>
                  <a:srgbClr val="CE181E"/>
                </a:solidFill>
                <a:latin typeface="Times New Roman"/>
              </a:rPr>
              <a:t>Tuple</a:t>
            </a:r>
            <a:r>
              <a:rPr lang="en-US" sz="1800" b="0" strike="noStrike" spc="-1" dirty="0">
                <a:solidFill>
                  <a:srgbClr val="000000"/>
                </a:solidFill>
                <a:latin typeface="Times New Roman"/>
              </a:rPr>
              <a:t> is a collection which is ordered and unchangeable. Allows duplicate members.</a:t>
            </a:r>
            <a:endParaRPr lang="en-US" sz="1800" b="0" strike="noStrike" spc="-1" dirty="0">
              <a:solidFill>
                <a:srgbClr val="000000"/>
              </a:solidFill>
              <a:latin typeface="Calibri"/>
            </a:endParaRPr>
          </a:p>
          <a:p>
            <a:pPr marL="393840" indent="-285480" algn="just">
              <a:lnSpc>
                <a:spcPct val="150000"/>
              </a:lnSpc>
              <a:spcBef>
                <a:spcPts val="601"/>
              </a:spcBef>
              <a:buClr>
                <a:srgbClr val="CE181E"/>
              </a:buClr>
              <a:buSzPct val="45000"/>
              <a:buFont typeface="Wingdings" charset="2"/>
              <a:buChar char=""/>
            </a:pPr>
            <a:r>
              <a:rPr lang="en-US" sz="1800" b="0" strike="noStrike" spc="-1" dirty="0">
                <a:solidFill>
                  <a:srgbClr val="CE181E"/>
                </a:solidFill>
                <a:latin typeface="Times New Roman"/>
              </a:rPr>
              <a:t>Set</a:t>
            </a:r>
            <a:r>
              <a:rPr lang="en-US" sz="1800" b="0" strike="noStrike" spc="-1" dirty="0">
                <a:solidFill>
                  <a:srgbClr val="000000"/>
                </a:solidFill>
                <a:latin typeface="Times New Roman"/>
              </a:rPr>
              <a:t> is a collection which is unordered and </a:t>
            </a:r>
            <a:r>
              <a:rPr lang="en-US" sz="1800" b="0" strike="noStrike" spc="-1" dirty="0" err="1">
                <a:solidFill>
                  <a:srgbClr val="000000"/>
                </a:solidFill>
                <a:latin typeface="Times New Roman"/>
              </a:rPr>
              <a:t>unindexed</a:t>
            </a:r>
            <a:r>
              <a:rPr lang="en-US" sz="1800" b="0" strike="noStrike" spc="-1" dirty="0">
                <a:solidFill>
                  <a:srgbClr val="000000"/>
                </a:solidFill>
                <a:latin typeface="Times New Roman"/>
              </a:rPr>
              <a:t>. No duplicate members.</a:t>
            </a:r>
            <a:endParaRPr lang="en-US" sz="1800" b="0" strike="noStrike" spc="-1" dirty="0">
              <a:solidFill>
                <a:srgbClr val="000000"/>
              </a:solidFill>
              <a:latin typeface="Calibri"/>
            </a:endParaRPr>
          </a:p>
          <a:p>
            <a:pPr marL="393840" indent="-285480" algn="just">
              <a:lnSpc>
                <a:spcPct val="150000"/>
              </a:lnSpc>
              <a:spcBef>
                <a:spcPts val="601"/>
              </a:spcBef>
              <a:buClr>
                <a:srgbClr val="CE181E"/>
              </a:buClr>
              <a:buSzPct val="45000"/>
              <a:buFont typeface="Wingdings" charset="2"/>
              <a:buChar char=""/>
            </a:pPr>
            <a:r>
              <a:rPr lang="en-US" sz="1800" b="0" strike="noStrike" spc="-1" dirty="0">
                <a:solidFill>
                  <a:srgbClr val="CE181E"/>
                </a:solidFill>
                <a:latin typeface="Times New Roman"/>
              </a:rPr>
              <a:t>Dictionary</a:t>
            </a:r>
            <a:r>
              <a:rPr lang="en-US" sz="1800" b="0" strike="noStrike" spc="-1" dirty="0">
                <a:solidFill>
                  <a:srgbClr val="000000"/>
                </a:solidFill>
                <a:latin typeface="Times New Roman"/>
              </a:rPr>
              <a:t> is a collection which is unordered, changeable and indexed. No duplicate members.</a:t>
            </a:r>
            <a:endParaRPr lang="en-US" sz="1800" b="0" strike="noStrike" spc="-1" dirty="0">
              <a:solidFill>
                <a:srgbClr val="000000"/>
              </a:solidFill>
              <a:latin typeface="Calibri"/>
            </a:endParaRPr>
          </a:p>
          <a:p>
            <a:pPr marL="431640" indent="-323640" algn="just">
              <a:lnSpc>
                <a:spcPct val="150000"/>
              </a:lnSpc>
              <a:spcBef>
                <a:spcPts val="601"/>
              </a:spcBef>
            </a:pPr>
            <a:r>
              <a:rPr lang="en-US" sz="1800" b="0" strike="noStrike" spc="-1" dirty="0">
                <a:solidFill>
                  <a:srgbClr val="000000"/>
                </a:solidFill>
                <a:latin typeface="Times New Roman"/>
              </a:rPr>
              <a:t>NOTE: Choosing the right type for a particular data set could increase efficiency or security.</a:t>
            </a:r>
            <a:endParaRPr lang="en-US" sz="1800" b="0" strike="noStrike" spc="-1" dirty="0">
              <a:solidFill>
                <a:srgbClr val="000000"/>
              </a:solidFill>
              <a:latin typeface="Calibri"/>
            </a:endParaRPr>
          </a:p>
          <a:p>
            <a:pPr>
              <a:lnSpc>
                <a:spcPct val="100000"/>
              </a:lnSpc>
            </a:pPr>
            <a:endParaRPr lang="en-US" sz="1800" b="0" strike="noStrike" spc="-1" dirty="0">
              <a:solidFill>
                <a:srgbClr val="000000"/>
              </a:solidFill>
              <a:latin typeface="Calibri"/>
            </a:endParaRPr>
          </a:p>
        </p:txBody>
      </p:sp>
    </p:spTree>
  </p:cSld>
  <p:clrMapOvr>
    <a:masterClrMapping/>
  </p:clrMapOvr>
  <mc:AlternateContent xmlns:mc="http://schemas.openxmlformats.org/markup-compatibility/2006">
    <mc:Choice xmlns:p15="http://schemas.microsoft.com/office/powerpoint/2012/main" xmlns:p14="http://schemas.microsoft.com/office/powerpoint/2010/main" xmlns="" Requires="p14">
      <p:transition spd="slow" p14:dur="2000"/>
    </mc:Choice>
    <mc:Fallback>
      <p:transition spd="slow"/>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5" name="TextShape 1"/>
          <p:cNvSpPr txBox="1"/>
          <p:nvPr/>
        </p:nvSpPr>
        <p:spPr>
          <a:xfrm>
            <a:off x="359640" y="133200"/>
            <a:ext cx="8424360" cy="469080"/>
          </a:xfrm>
          <a:prstGeom prst="rect">
            <a:avLst/>
          </a:prstGeom>
          <a:noFill/>
          <a:ln>
            <a:noFill/>
          </a:ln>
        </p:spPr>
        <p:txBody>
          <a:bodyPr lIns="0" tIns="0" rIns="0" bIns="0">
            <a:noAutofit/>
          </a:bodyPr>
          <a:lstStyle/>
          <a:p>
            <a:pPr algn="ctr">
              <a:lnSpc>
                <a:spcPct val="100000"/>
              </a:lnSpc>
            </a:pPr>
            <a:r>
              <a:rPr lang="en-US" sz="3050" b="0" strike="noStrike" spc="-1">
                <a:solidFill>
                  <a:srgbClr val="FFFFFF"/>
                </a:solidFill>
                <a:latin typeface="Times New Roman"/>
              </a:rPr>
              <a:t>Python Lists</a:t>
            </a:r>
            <a:endParaRPr lang="en-US" sz="3050" b="0" strike="noStrike" spc="-1">
              <a:solidFill>
                <a:srgbClr val="000000"/>
              </a:solidFill>
              <a:latin typeface="Calibri"/>
            </a:endParaRPr>
          </a:p>
        </p:txBody>
      </p:sp>
      <p:sp>
        <p:nvSpPr>
          <p:cNvPr id="336" name="TextShape 2"/>
          <p:cNvSpPr txBox="1"/>
          <p:nvPr/>
        </p:nvSpPr>
        <p:spPr>
          <a:xfrm>
            <a:off x="476280" y="819000"/>
            <a:ext cx="8191080" cy="4323960"/>
          </a:xfrm>
          <a:prstGeom prst="rect">
            <a:avLst/>
          </a:prstGeom>
          <a:noFill/>
          <a:ln>
            <a:noFill/>
          </a:ln>
        </p:spPr>
        <p:txBody>
          <a:bodyPr lIns="0" tIns="0" rIns="0" bIns="0">
            <a:noAutofit/>
          </a:bodyPr>
          <a:lstStyle/>
          <a:p>
            <a:pPr marL="431640" indent="-323640" algn="just">
              <a:lnSpc>
                <a:spcPct val="100000"/>
              </a:lnSpc>
              <a:spcBef>
                <a:spcPts val="601"/>
              </a:spcBef>
            </a:pPr>
            <a:r>
              <a:rPr lang="en-US" sz="1600" b="0" strike="noStrike" spc="-1">
                <a:solidFill>
                  <a:srgbClr val="FF0000"/>
                </a:solidFill>
                <a:latin typeface="Times New Roman"/>
              </a:rPr>
              <a:t>List</a:t>
            </a:r>
            <a:endParaRPr lang="en-US" sz="1600" b="0" strike="noStrike" spc="-1">
              <a:solidFill>
                <a:srgbClr val="000000"/>
              </a:solidFill>
              <a:latin typeface="Calibri"/>
            </a:endParaRPr>
          </a:p>
          <a:p>
            <a:pPr marL="431640" indent="-323640" algn="just">
              <a:lnSpc>
                <a:spcPct val="100000"/>
              </a:lnSpc>
              <a:spcBef>
                <a:spcPts val="601"/>
              </a:spcBef>
            </a:pPr>
            <a:r>
              <a:rPr lang="en-US" sz="1600" b="0" strike="noStrike" spc="-1">
                <a:solidFill>
                  <a:srgbClr val="000000"/>
                </a:solidFill>
                <a:latin typeface="Times New Roman"/>
              </a:rPr>
              <a:t>A list is a collection which is ordered and changeable. In Python lists are written with square brackets</a:t>
            </a:r>
            <a:endParaRPr lang="en-US" sz="1600" b="0" strike="noStrike" spc="-1">
              <a:solidFill>
                <a:srgbClr val="000000"/>
              </a:solidFill>
              <a:latin typeface="Calibri"/>
            </a:endParaRPr>
          </a:p>
          <a:p>
            <a:pPr marL="431640" indent="-323640" algn="just">
              <a:lnSpc>
                <a:spcPct val="100000"/>
              </a:lnSpc>
              <a:spcBef>
                <a:spcPts val="601"/>
              </a:spcBef>
            </a:pPr>
            <a:r>
              <a:rPr lang="en-US" sz="1600" b="0" strike="noStrike" spc="-1">
                <a:solidFill>
                  <a:srgbClr val="F10D0C"/>
                </a:solidFill>
                <a:latin typeface="Times New Roman"/>
              </a:rPr>
              <a:t>Example: </a:t>
            </a:r>
            <a:r>
              <a:rPr lang="en-US" sz="1600" b="0" strike="noStrike" spc="-1">
                <a:solidFill>
                  <a:srgbClr val="000000"/>
                </a:solidFill>
                <a:latin typeface="Times New Roman"/>
              </a:rPr>
              <a:t>Create a List</a:t>
            </a:r>
            <a:endParaRPr lang="en-US" sz="1600" b="0" strike="noStrike" spc="-1">
              <a:solidFill>
                <a:srgbClr val="000000"/>
              </a:solidFill>
              <a:latin typeface="Calibri"/>
            </a:endParaRPr>
          </a:p>
          <a:p>
            <a:pPr marL="431640" indent="-323640" algn="just">
              <a:lnSpc>
                <a:spcPct val="100000"/>
              </a:lnSpc>
              <a:spcBef>
                <a:spcPts val="601"/>
              </a:spcBef>
            </a:pPr>
            <a:r>
              <a:rPr lang="en-US" sz="1600" b="0" strike="noStrike" spc="-1">
                <a:solidFill>
                  <a:srgbClr val="127622"/>
                </a:solidFill>
                <a:latin typeface="Times New Roman"/>
              </a:rPr>
              <a:t>thislist = ["apple", "banana", "cherry"]</a:t>
            </a:r>
            <a:endParaRPr lang="en-US" sz="1600" b="0" strike="noStrike" spc="-1">
              <a:solidFill>
                <a:srgbClr val="000000"/>
              </a:solidFill>
              <a:latin typeface="Calibri"/>
            </a:endParaRPr>
          </a:p>
          <a:p>
            <a:pPr marL="431640" indent="-323640" algn="just">
              <a:lnSpc>
                <a:spcPct val="100000"/>
              </a:lnSpc>
              <a:spcBef>
                <a:spcPts val="601"/>
              </a:spcBef>
            </a:pPr>
            <a:r>
              <a:rPr lang="en-US" sz="1600" b="0" strike="noStrike" spc="-1">
                <a:solidFill>
                  <a:srgbClr val="127622"/>
                </a:solidFill>
                <a:latin typeface="Times New Roman"/>
              </a:rPr>
              <a:t>print(thislist)</a:t>
            </a:r>
            <a:endParaRPr lang="en-US" sz="1600" b="0" strike="noStrike" spc="-1">
              <a:solidFill>
                <a:srgbClr val="000000"/>
              </a:solidFill>
              <a:latin typeface="Calibri"/>
            </a:endParaRPr>
          </a:p>
          <a:p>
            <a:pPr marL="431640" indent="-323640" algn="just">
              <a:lnSpc>
                <a:spcPct val="100000"/>
              </a:lnSpc>
              <a:spcBef>
                <a:spcPts val="601"/>
              </a:spcBef>
            </a:pPr>
            <a:r>
              <a:rPr lang="en-US" sz="1600" b="0" strike="noStrike" spc="-1">
                <a:solidFill>
                  <a:srgbClr val="3465A4"/>
                </a:solidFill>
                <a:latin typeface="Times New Roman"/>
              </a:rPr>
              <a:t>Answer:['apple', 'banana', 'cherry']</a:t>
            </a:r>
            <a:endParaRPr lang="en-US" sz="1600" b="0" strike="noStrike" spc="-1">
              <a:solidFill>
                <a:srgbClr val="000000"/>
              </a:solidFill>
              <a:latin typeface="Calibri"/>
            </a:endParaRPr>
          </a:p>
          <a:p>
            <a:pPr marL="431640" indent="-323640" algn="just">
              <a:lnSpc>
                <a:spcPct val="100000"/>
              </a:lnSpc>
              <a:spcBef>
                <a:spcPts val="601"/>
              </a:spcBef>
            </a:pPr>
            <a:r>
              <a:rPr lang="en-US" sz="1600" b="0" strike="noStrike" spc="-1">
                <a:solidFill>
                  <a:srgbClr val="FF0000"/>
                </a:solidFill>
                <a:latin typeface="Times New Roman"/>
              </a:rPr>
              <a:t>Access Items from a List</a:t>
            </a:r>
            <a:endParaRPr lang="en-US" sz="1600" b="0" strike="noStrike" spc="-1">
              <a:solidFill>
                <a:srgbClr val="000000"/>
              </a:solidFill>
              <a:latin typeface="Calibri"/>
            </a:endParaRPr>
          </a:p>
          <a:p>
            <a:pPr marL="431640" indent="-323640" algn="just">
              <a:lnSpc>
                <a:spcPct val="100000"/>
              </a:lnSpc>
              <a:spcBef>
                <a:spcPts val="601"/>
              </a:spcBef>
            </a:pPr>
            <a:r>
              <a:rPr lang="en-US" sz="1600" b="0" strike="noStrike" spc="-1">
                <a:solidFill>
                  <a:srgbClr val="000000"/>
                </a:solidFill>
                <a:latin typeface="Times New Roman"/>
              </a:rPr>
              <a:t>You can access the list items by referring to the index number</a:t>
            </a:r>
            <a:endParaRPr lang="en-US" sz="1600" b="0" strike="noStrike" spc="-1">
              <a:solidFill>
                <a:srgbClr val="000000"/>
              </a:solidFill>
              <a:latin typeface="Calibri"/>
            </a:endParaRPr>
          </a:p>
          <a:p>
            <a:pPr marL="431640" indent="-323640" algn="just">
              <a:lnSpc>
                <a:spcPct val="100000"/>
              </a:lnSpc>
              <a:spcBef>
                <a:spcPts val="601"/>
              </a:spcBef>
            </a:pPr>
            <a:r>
              <a:rPr lang="en-US" sz="1600" b="0" strike="noStrike" spc="-1">
                <a:solidFill>
                  <a:srgbClr val="CE181E"/>
                </a:solidFill>
                <a:latin typeface="Times New Roman"/>
              </a:rPr>
              <a:t>Example: </a:t>
            </a:r>
            <a:r>
              <a:rPr lang="en-US" sz="1600" b="0" strike="noStrike" spc="-1">
                <a:solidFill>
                  <a:srgbClr val="000000"/>
                </a:solidFill>
                <a:latin typeface="Times New Roman"/>
              </a:rPr>
              <a:t>Print the second item of the list</a:t>
            </a:r>
            <a:endParaRPr lang="en-US" sz="1600" b="0" strike="noStrike" spc="-1">
              <a:solidFill>
                <a:srgbClr val="000000"/>
              </a:solidFill>
              <a:latin typeface="Calibri"/>
            </a:endParaRPr>
          </a:p>
          <a:p>
            <a:pPr marL="431640" indent="-323640" algn="just">
              <a:lnSpc>
                <a:spcPct val="100000"/>
              </a:lnSpc>
              <a:spcBef>
                <a:spcPts val="601"/>
              </a:spcBef>
            </a:pPr>
            <a:r>
              <a:rPr lang="en-US" sz="1600" b="0" strike="noStrike" spc="-1">
                <a:solidFill>
                  <a:srgbClr val="1E6A39"/>
                </a:solidFill>
                <a:latin typeface="Times New Roman"/>
              </a:rPr>
              <a:t>thislist = ["apple", "banana", "cherry"]</a:t>
            </a:r>
            <a:endParaRPr lang="en-US" sz="1600" b="0" strike="noStrike" spc="-1">
              <a:solidFill>
                <a:srgbClr val="000000"/>
              </a:solidFill>
              <a:latin typeface="Calibri"/>
            </a:endParaRPr>
          </a:p>
          <a:p>
            <a:pPr marL="431640" indent="-323640" algn="just">
              <a:lnSpc>
                <a:spcPct val="100000"/>
              </a:lnSpc>
              <a:spcBef>
                <a:spcPts val="601"/>
              </a:spcBef>
            </a:pPr>
            <a:r>
              <a:rPr lang="en-US" sz="1600" b="0" strike="noStrike" spc="-1">
                <a:solidFill>
                  <a:srgbClr val="1E6A39"/>
                </a:solidFill>
                <a:latin typeface="Times New Roman"/>
              </a:rPr>
              <a:t>print(thislist[1])</a:t>
            </a:r>
            <a:endParaRPr lang="en-US" sz="1600" b="0" strike="noStrike" spc="-1">
              <a:solidFill>
                <a:srgbClr val="000000"/>
              </a:solidFill>
              <a:latin typeface="Calibri"/>
            </a:endParaRPr>
          </a:p>
          <a:p>
            <a:pPr marL="431640" indent="-323640" algn="just">
              <a:lnSpc>
                <a:spcPct val="100000"/>
              </a:lnSpc>
              <a:spcBef>
                <a:spcPts val="601"/>
              </a:spcBef>
            </a:pPr>
            <a:r>
              <a:rPr lang="en-US" sz="1600" b="0" strike="noStrike" spc="-1">
                <a:solidFill>
                  <a:srgbClr val="3465A4"/>
                </a:solidFill>
                <a:latin typeface="Times New Roman"/>
              </a:rPr>
              <a:t>Answer: banana</a:t>
            </a:r>
            <a:endParaRPr lang="en-US" sz="1600" b="0" strike="noStrike" spc="-1">
              <a:solidFill>
                <a:srgbClr val="000000"/>
              </a:solidFill>
              <a:latin typeface="Calibri"/>
            </a:endParaRPr>
          </a:p>
          <a:p>
            <a:pPr>
              <a:lnSpc>
                <a:spcPct val="100000"/>
              </a:lnSpc>
            </a:pPr>
            <a:endParaRPr lang="en-US" sz="1600" b="0" strike="noStrike" spc="-1">
              <a:solidFill>
                <a:srgbClr val="000000"/>
              </a:solidFill>
              <a:latin typeface="Calibri"/>
            </a:endParaRPr>
          </a:p>
        </p:txBody>
      </p:sp>
    </p:spTree>
  </p:cSld>
  <p:clrMapOvr>
    <a:masterClrMapping/>
  </p:clrMapOvr>
  <mc:AlternateContent xmlns:mc="http://schemas.openxmlformats.org/markup-compatibility/2006">
    <mc:Choice xmlns:p15="http://schemas.microsoft.com/office/powerpoint/2012/main" xmlns:p14="http://schemas.microsoft.com/office/powerpoint/2010/main" xmlns="" Requires="p14">
      <p:transition spd="slow" p14:dur="2000"/>
    </mc:Choice>
    <mc:Fallback>
      <p:transition spd="slow"/>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 name="CustomShape 1"/>
          <p:cNvSpPr/>
          <p:nvPr/>
        </p:nvSpPr>
        <p:spPr>
          <a:xfrm>
            <a:off x="762120" y="438120"/>
            <a:ext cx="7848360" cy="40935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431640" indent="-323640" algn="just">
              <a:lnSpc>
                <a:spcPct val="100000"/>
              </a:lnSpc>
              <a:spcBef>
                <a:spcPts val="601"/>
              </a:spcBef>
            </a:pPr>
            <a:r>
              <a:rPr lang="en-US" sz="1600" b="0" strike="noStrike" spc="-1">
                <a:solidFill>
                  <a:srgbClr val="CE181E"/>
                </a:solidFill>
                <a:latin typeface="Times New Roman"/>
              </a:rPr>
              <a:t>Negative Indexing</a:t>
            </a:r>
            <a:endParaRPr lang="en-US" sz="1600" b="0" strike="noStrike" spc="-1">
              <a:latin typeface="Arial"/>
            </a:endParaRPr>
          </a:p>
          <a:p>
            <a:pPr marL="431640" indent="-323640" algn="just">
              <a:lnSpc>
                <a:spcPct val="100000"/>
              </a:lnSpc>
              <a:spcBef>
                <a:spcPts val="601"/>
              </a:spcBef>
            </a:pPr>
            <a:r>
              <a:rPr lang="en-US" sz="1600" b="0" strike="noStrike" spc="-1">
                <a:solidFill>
                  <a:srgbClr val="000000"/>
                </a:solidFill>
                <a:latin typeface="Times New Roman"/>
              </a:rPr>
              <a:t>Negative indexing means beginning from the end, -1 refers to the last item, -2 refers to the second last item etc.</a:t>
            </a:r>
            <a:endParaRPr lang="en-US" sz="1600" b="0" strike="noStrike" spc="-1">
              <a:latin typeface="Arial"/>
            </a:endParaRPr>
          </a:p>
          <a:p>
            <a:pPr marL="431640" indent="-323640" algn="just">
              <a:lnSpc>
                <a:spcPct val="100000"/>
              </a:lnSpc>
              <a:spcBef>
                <a:spcPts val="601"/>
              </a:spcBef>
            </a:pPr>
            <a:r>
              <a:rPr lang="en-US" sz="1600" b="0" strike="noStrike" spc="-1">
                <a:solidFill>
                  <a:srgbClr val="CE181E"/>
                </a:solidFill>
                <a:latin typeface="Times New Roman"/>
              </a:rPr>
              <a:t>Example: </a:t>
            </a:r>
            <a:r>
              <a:rPr lang="en-US" sz="1600" b="0" strike="noStrike" spc="-1">
                <a:solidFill>
                  <a:srgbClr val="000000"/>
                </a:solidFill>
                <a:latin typeface="Times New Roman"/>
              </a:rPr>
              <a:t>Print the last item of the list</a:t>
            </a:r>
            <a:endParaRPr lang="en-US" sz="1600" b="0" strike="noStrike" spc="-1">
              <a:latin typeface="Arial"/>
            </a:endParaRPr>
          </a:p>
          <a:p>
            <a:pPr marL="888840" indent="-323640" algn="just">
              <a:lnSpc>
                <a:spcPct val="100000"/>
              </a:lnSpc>
              <a:spcBef>
                <a:spcPts val="601"/>
              </a:spcBef>
            </a:pPr>
            <a:r>
              <a:rPr lang="en-US" sz="1600" b="0" strike="noStrike" spc="-1">
                <a:solidFill>
                  <a:srgbClr val="127622"/>
                </a:solidFill>
                <a:latin typeface="Times New Roman"/>
              </a:rPr>
              <a:t>thislist = ["apple", "banana", "cherry"]</a:t>
            </a:r>
            <a:endParaRPr lang="en-US" sz="1600" b="0" strike="noStrike" spc="-1">
              <a:latin typeface="Arial"/>
            </a:endParaRPr>
          </a:p>
          <a:p>
            <a:pPr marL="888840" indent="-323640" algn="just">
              <a:lnSpc>
                <a:spcPct val="100000"/>
              </a:lnSpc>
              <a:spcBef>
                <a:spcPts val="601"/>
              </a:spcBef>
            </a:pPr>
            <a:r>
              <a:rPr lang="en-US" sz="1600" b="0" strike="noStrike" spc="-1">
                <a:solidFill>
                  <a:srgbClr val="127622"/>
                </a:solidFill>
                <a:latin typeface="Times New Roman"/>
              </a:rPr>
              <a:t>print(thislist[-1])</a:t>
            </a:r>
            <a:endParaRPr lang="en-US" sz="1600" b="0" strike="noStrike" spc="-1">
              <a:latin typeface="Arial"/>
            </a:endParaRPr>
          </a:p>
          <a:p>
            <a:pPr marL="431640" indent="-323640" algn="just">
              <a:lnSpc>
                <a:spcPct val="100000"/>
              </a:lnSpc>
              <a:spcBef>
                <a:spcPts val="601"/>
              </a:spcBef>
            </a:pPr>
            <a:r>
              <a:rPr lang="en-US" sz="1600" b="0" strike="noStrike" spc="-1">
                <a:solidFill>
                  <a:srgbClr val="3465A4"/>
                </a:solidFill>
                <a:latin typeface="Times New Roman"/>
              </a:rPr>
              <a:t>Answer: cherry</a:t>
            </a:r>
            <a:endParaRPr lang="en-US" sz="1600" b="0" strike="noStrike" spc="-1">
              <a:latin typeface="Arial"/>
            </a:endParaRPr>
          </a:p>
          <a:p>
            <a:pPr marL="431640" indent="-323640" algn="just">
              <a:lnSpc>
                <a:spcPct val="100000"/>
              </a:lnSpc>
              <a:spcBef>
                <a:spcPts val="601"/>
              </a:spcBef>
            </a:pPr>
            <a:r>
              <a:rPr lang="en-US" sz="1600" b="0" strike="noStrike" spc="-1">
                <a:solidFill>
                  <a:srgbClr val="CE181E"/>
                </a:solidFill>
                <a:latin typeface="Times New Roman"/>
              </a:rPr>
              <a:t>Range of Indexes</a:t>
            </a:r>
            <a:endParaRPr lang="en-US" sz="1600" b="0" strike="noStrike" spc="-1">
              <a:latin typeface="Arial"/>
            </a:endParaRPr>
          </a:p>
          <a:p>
            <a:pPr marL="431640" indent="-323640" algn="just">
              <a:lnSpc>
                <a:spcPct val="100000"/>
              </a:lnSpc>
              <a:spcBef>
                <a:spcPts val="601"/>
              </a:spcBef>
            </a:pPr>
            <a:r>
              <a:rPr lang="en-US" sz="1600" b="0" strike="noStrike" spc="-1">
                <a:solidFill>
                  <a:srgbClr val="1C1C1C"/>
                </a:solidFill>
                <a:latin typeface="Times New Roman"/>
              </a:rPr>
              <a:t>You can specify a range of indexes by specifying where to start and where to end the range.</a:t>
            </a:r>
            <a:endParaRPr lang="en-US" sz="1600" b="0" strike="noStrike" spc="-1">
              <a:latin typeface="Arial"/>
            </a:endParaRPr>
          </a:p>
          <a:p>
            <a:pPr marL="431640" indent="-323640" algn="just">
              <a:lnSpc>
                <a:spcPct val="100000"/>
              </a:lnSpc>
              <a:spcBef>
                <a:spcPts val="601"/>
              </a:spcBef>
            </a:pPr>
            <a:r>
              <a:rPr lang="en-US" sz="1600" b="0" strike="noStrike" spc="-1">
                <a:solidFill>
                  <a:srgbClr val="CE181E"/>
                </a:solidFill>
                <a:latin typeface="Times New Roman"/>
              </a:rPr>
              <a:t>Example: </a:t>
            </a:r>
            <a:r>
              <a:rPr lang="en-US" sz="1600" b="0" strike="noStrike" spc="-1">
                <a:solidFill>
                  <a:srgbClr val="000000"/>
                </a:solidFill>
                <a:latin typeface="Times New Roman"/>
              </a:rPr>
              <a:t>Return the third, fourth, and fifth item</a:t>
            </a:r>
            <a:endParaRPr lang="en-US" sz="1600" b="0" strike="noStrike" spc="-1">
              <a:latin typeface="Arial"/>
            </a:endParaRPr>
          </a:p>
          <a:p>
            <a:pPr marL="888840" indent="-323640" algn="just">
              <a:lnSpc>
                <a:spcPct val="100000"/>
              </a:lnSpc>
              <a:spcBef>
                <a:spcPts val="601"/>
              </a:spcBef>
            </a:pPr>
            <a:r>
              <a:rPr lang="en-US" sz="1600" b="0" strike="noStrike" spc="-1">
                <a:solidFill>
                  <a:srgbClr val="1E6A39"/>
                </a:solidFill>
                <a:latin typeface="Times New Roman"/>
              </a:rPr>
              <a:t>thislist = ["apple", "banana", "cherry", "orange", "kiwi", "melon", "mango"]</a:t>
            </a:r>
            <a:endParaRPr lang="en-US" sz="1600" b="0" strike="noStrike" spc="-1">
              <a:latin typeface="Arial"/>
            </a:endParaRPr>
          </a:p>
          <a:p>
            <a:pPr marL="888840" indent="-323640" algn="just">
              <a:lnSpc>
                <a:spcPct val="100000"/>
              </a:lnSpc>
              <a:spcBef>
                <a:spcPts val="601"/>
              </a:spcBef>
            </a:pPr>
            <a:r>
              <a:rPr lang="en-US" sz="1600" b="0" strike="noStrike" spc="-1">
                <a:solidFill>
                  <a:srgbClr val="1E6A39"/>
                </a:solidFill>
                <a:latin typeface="Times New Roman"/>
              </a:rPr>
              <a:t>print(thislist[2:5])</a:t>
            </a:r>
            <a:endParaRPr lang="en-US" sz="1600" b="0" strike="noStrike" spc="-1">
              <a:latin typeface="Arial"/>
            </a:endParaRPr>
          </a:p>
          <a:p>
            <a:pPr marL="431640" indent="-323640" algn="just">
              <a:lnSpc>
                <a:spcPct val="100000"/>
              </a:lnSpc>
              <a:spcBef>
                <a:spcPts val="601"/>
              </a:spcBef>
            </a:pPr>
            <a:r>
              <a:rPr lang="en-US" sz="1600" b="0" strike="noStrike" spc="-1">
                <a:solidFill>
                  <a:srgbClr val="3465A4"/>
                </a:solidFill>
                <a:latin typeface="Times New Roman"/>
              </a:rPr>
              <a:t>Answer:['cherry', 'orange', 'kiwi']</a:t>
            </a:r>
            <a:endParaRPr lang="en-US" sz="1600" b="0" strike="noStrike" spc="-1">
              <a:latin typeface="Arial"/>
            </a:endParaRPr>
          </a:p>
        </p:txBody>
      </p:sp>
    </p:spTree>
  </p:cSld>
  <p:clrMapOvr>
    <a:masterClrMapping/>
  </p:clrMapOvr>
  <mc:AlternateContent xmlns:mc="http://schemas.openxmlformats.org/markup-compatibility/2006">
    <mc:Choice xmlns:p15="http://schemas.microsoft.com/office/powerpoint/2012/main" xmlns:p14="http://schemas.microsoft.com/office/powerpoint/2010/main" xmlns="" Requires="p14">
      <p:transition spd="slow" p14:dur="2000"/>
    </mc:Choice>
    <mc:Fallback>
      <p:transition spd="slow"/>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 name="CustomShape 1"/>
          <p:cNvSpPr/>
          <p:nvPr/>
        </p:nvSpPr>
        <p:spPr>
          <a:xfrm>
            <a:off x="533520" y="590400"/>
            <a:ext cx="8076960" cy="3169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431640" indent="-323640" algn="just">
              <a:lnSpc>
                <a:spcPct val="100000"/>
              </a:lnSpc>
              <a:spcBef>
                <a:spcPts val="601"/>
              </a:spcBef>
            </a:pPr>
            <a:r>
              <a:rPr lang="en-US" sz="1800" b="0" strike="noStrike" spc="-1">
                <a:solidFill>
                  <a:srgbClr val="111111"/>
                </a:solidFill>
                <a:latin typeface="Times New Roman"/>
              </a:rPr>
              <a:t>By leaving out the start value, the range will start at the first item:</a:t>
            </a:r>
            <a:endParaRPr lang="en-US" sz="1800" b="0" strike="noStrike" spc="-1">
              <a:latin typeface="Arial"/>
            </a:endParaRPr>
          </a:p>
          <a:p>
            <a:pPr marL="431640" indent="-323640" algn="just">
              <a:lnSpc>
                <a:spcPct val="100000"/>
              </a:lnSpc>
              <a:spcBef>
                <a:spcPts val="601"/>
              </a:spcBef>
            </a:pPr>
            <a:r>
              <a:rPr lang="en-US" sz="1800" b="0" strike="noStrike" spc="-1">
                <a:solidFill>
                  <a:srgbClr val="C9211E"/>
                </a:solidFill>
                <a:latin typeface="Times New Roman"/>
              </a:rPr>
              <a:t>Example: </a:t>
            </a:r>
            <a:r>
              <a:rPr lang="en-US" sz="1800" b="0" strike="noStrike" spc="-1">
                <a:solidFill>
                  <a:srgbClr val="000000"/>
                </a:solidFill>
                <a:latin typeface="Times New Roman"/>
              </a:rPr>
              <a:t>This example returns the items from the beginning to "orange"</a:t>
            </a:r>
            <a:endParaRPr lang="en-US" sz="1800" b="0" strike="noStrike" spc="-1">
              <a:latin typeface="Arial"/>
            </a:endParaRPr>
          </a:p>
          <a:p>
            <a:pPr marL="888840" indent="-323640" algn="just">
              <a:lnSpc>
                <a:spcPct val="100000"/>
              </a:lnSpc>
              <a:spcBef>
                <a:spcPts val="601"/>
              </a:spcBef>
            </a:pPr>
            <a:r>
              <a:rPr lang="en-US" sz="1800" b="0" strike="noStrike" spc="-1">
                <a:solidFill>
                  <a:srgbClr val="127622"/>
                </a:solidFill>
                <a:latin typeface="Times New Roman"/>
              </a:rPr>
              <a:t>thislist = ["apple", "banana", "cherry", "orange", "kiwi", "melon", "mango"]</a:t>
            </a:r>
            <a:endParaRPr lang="en-US" sz="1800" b="0" strike="noStrike" spc="-1">
              <a:latin typeface="Arial"/>
            </a:endParaRPr>
          </a:p>
          <a:p>
            <a:pPr marL="888840" indent="-323640" algn="just">
              <a:lnSpc>
                <a:spcPct val="100000"/>
              </a:lnSpc>
              <a:spcBef>
                <a:spcPts val="601"/>
              </a:spcBef>
            </a:pPr>
            <a:r>
              <a:rPr lang="en-US" sz="1800" b="0" strike="noStrike" spc="-1">
                <a:solidFill>
                  <a:srgbClr val="127622"/>
                </a:solidFill>
                <a:latin typeface="Times New Roman"/>
              </a:rPr>
              <a:t>print(thislist[:4])</a:t>
            </a:r>
            <a:endParaRPr lang="en-US" sz="1800" b="0" strike="noStrike" spc="-1">
              <a:latin typeface="Arial"/>
            </a:endParaRPr>
          </a:p>
          <a:p>
            <a:pPr marL="431640" indent="-323640" algn="just">
              <a:lnSpc>
                <a:spcPct val="100000"/>
              </a:lnSpc>
              <a:spcBef>
                <a:spcPts val="601"/>
              </a:spcBef>
            </a:pPr>
            <a:r>
              <a:rPr lang="en-US" sz="1800" b="0" strike="noStrike" spc="-1">
                <a:solidFill>
                  <a:srgbClr val="3465A4"/>
                </a:solidFill>
                <a:latin typeface="Times New Roman"/>
              </a:rPr>
              <a:t>Answer:['apple', 'banana', 'cherry', 'orange’]</a:t>
            </a:r>
            <a:endParaRPr lang="en-US" sz="1800" b="0" strike="noStrike" spc="-1">
              <a:latin typeface="Arial"/>
            </a:endParaRPr>
          </a:p>
          <a:p>
            <a:pPr marL="431640" indent="-323640">
              <a:lnSpc>
                <a:spcPct val="100000"/>
              </a:lnSpc>
              <a:spcBef>
                <a:spcPts val="601"/>
              </a:spcBef>
            </a:pPr>
            <a:r>
              <a:rPr lang="en-US" sz="1800" b="0" strike="noStrike" spc="-1">
                <a:solidFill>
                  <a:srgbClr val="CE181E"/>
                </a:solidFill>
                <a:latin typeface="Times New Roman"/>
              </a:rPr>
              <a:t>Example: </a:t>
            </a:r>
            <a:r>
              <a:rPr lang="en-US" sz="1800" b="0" strike="noStrike" spc="-1">
                <a:solidFill>
                  <a:srgbClr val="1C1C1C"/>
                </a:solidFill>
                <a:latin typeface="Times New Roman"/>
              </a:rPr>
              <a:t>This example returns the items from "cherry" and to the end:</a:t>
            </a:r>
            <a:endParaRPr lang="en-US" sz="1800" b="0" strike="noStrike" spc="-1">
              <a:latin typeface="Arial"/>
            </a:endParaRPr>
          </a:p>
          <a:p>
            <a:pPr marL="888840" indent="-323640">
              <a:lnSpc>
                <a:spcPct val="100000"/>
              </a:lnSpc>
              <a:spcBef>
                <a:spcPts val="601"/>
              </a:spcBef>
            </a:pPr>
            <a:r>
              <a:rPr lang="en-US" sz="1800" b="0" strike="noStrike" spc="-1">
                <a:solidFill>
                  <a:srgbClr val="127622"/>
                </a:solidFill>
                <a:latin typeface="Times New Roman"/>
              </a:rPr>
              <a:t>thislist = ["apple", "banana", "cherry", "orange", "kiwi", "melon", "mango"]</a:t>
            </a:r>
            <a:endParaRPr lang="en-US" sz="1800" b="0" strike="noStrike" spc="-1">
              <a:latin typeface="Arial"/>
            </a:endParaRPr>
          </a:p>
          <a:p>
            <a:pPr marL="888840" indent="-323640">
              <a:lnSpc>
                <a:spcPct val="100000"/>
              </a:lnSpc>
              <a:spcBef>
                <a:spcPts val="601"/>
              </a:spcBef>
            </a:pPr>
            <a:r>
              <a:rPr lang="en-US" sz="1800" b="0" strike="noStrike" spc="-1">
                <a:solidFill>
                  <a:srgbClr val="127622"/>
                </a:solidFill>
                <a:latin typeface="Times New Roman"/>
              </a:rPr>
              <a:t>print(thislist[2:])</a:t>
            </a:r>
            <a:endParaRPr lang="en-US" sz="1800" b="0" strike="noStrike" spc="-1">
              <a:latin typeface="Arial"/>
            </a:endParaRPr>
          </a:p>
          <a:p>
            <a:pPr marL="431640" indent="-323640">
              <a:lnSpc>
                <a:spcPct val="100000"/>
              </a:lnSpc>
              <a:spcBef>
                <a:spcPts val="601"/>
              </a:spcBef>
            </a:pPr>
            <a:r>
              <a:rPr lang="en-US" sz="1800" b="0" strike="noStrike" spc="-1">
                <a:solidFill>
                  <a:srgbClr val="3465A4"/>
                </a:solidFill>
                <a:latin typeface="Times New Roman"/>
              </a:rPr>
              <a:t>Answer:['cherry', 'orange', 'kiwi', 'melon', 'mango']</a:t>
            </a:r>
            <a:endParaRPr lang="en-US" sz="1800" b="0" strike="noStrike" spc="-1">
              <a:latin typeface="Arial"/>
            </a:endParaRPr>
          </a:p>
        </p:txBody>
      </p:sp>
    </p:spTree>
  </p:cSld>
  <p:clrMapOvr>
    <a:masterClrMapping/>
  </p:clrMapOvr>
  <mc:AlternateContent xmlns:mc="http://schemas.openxmlformats.org/markup-compatibility/2006">
    <mc:Choice xmlns:p15="http://schemas.microsoft.com/office/powerpoint/2012/main" xmlns:p14="http://schemas.microsoft.com/office/powerpoint/2010/main" xmlns="" Requires="p14">
      <p:transition spd="slow" p14:dur="2000"/>
    </mc:Choice>
    <mc:Fallback>
      <p:transition spd="slow"/>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9" name="CustomShape 1"/>
          <p:cNvSpPr/>
          <p:nvPr/>
        </p:nvSpPr>
        <p:spPr>
          <a:xfrm>
            <a:off x="571680" y="285840"/>
            <a:ext cx="8000640" cy="4169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431640" indent="-323640">
              <a:lnSpc>
                <a:spcPct val="100000"/>
              </a:lnSpc>
              <a:spcBef>
                <a:spcPts val="601"/>
              </a:spcBef>
            </a:pPr>
            <a:r>
              <a:rPr lang="en-US" sz="1600" b="0" strike="noStrike" spc="-1">
                <a:solidFill>
                  <a:srgbClr val="FF0000"/>
                </a:solidFill>
                <a:latin typeface="Times New Roman"/>
              </a:rPr>
              <a:t>Range of Negative Indexes</a:t>
            </a:r>
            <a:endParaRPr lang="en-US" sz="1600" b="0" strike="noStrike" spc="-1">
              <a:latin typeface="Arial"/>
            </a:endParaRPr>
          </a:p>
          <a:p>
            <a:pPr marL="431640" indent="-323640">
              <a:lnSpc>
                <a:spcPct val="100000"/>
              </a:lnSpc>
              <a:spcBef>
                <a:spcPts val="601"/>
              </a:spcBef>
            </a:pPr>
            <a:r>
              <a:rPr lang="en-US" sz="1600" b="0" strike="noStrike" spc="-1">
                <a:solidFill>
                  <a:srgbClr val="111111"/>
                </a:solidFill>
                <a:latin typeface="Times New Roman"/>
              </a:rPr>
              <a:t>Specify negative indexes if you want to start the search from the end of the list:</a:t>
            </a:r>
            <a:endParaRPr lang="en-US" sz="1600" b="0" strike="noStrike" spc="-1">
              <a:latin typeface="Arial"/>
            </a:endParaRPr>
          </a:p>
          <a:p>
            <a:pPr marL="431640" indent="-323640">
              <a:lnSpc>
                <a:spcPct val="100000"/>
              </a:lnSpc>
              <a:spcBef>
                <a:spcPts val="601"/>
              </a:spcBef>
            </a:pPr>
            <a:r>
              <a:rPr lang="en-US" sz="1600" b="0" strike="noStrike" spc="-1">
                <a:solidFill>
                  <a:srgbClr val="FF0000"/>
                </a:solidFill>
                <a:latin typeface="Times New Roman"/>
              </a:rPr>
              <a:t>Example: </a:t>
            </a:r>
            <a:r>
              <a:rPr lang="en-US" sz="1600" b="0" strike="noStrike" spc="-1">
                <a:solidFill>
                  <a:srgbClr val="000000"/>
                </a:solidFill>
                <a:latin typeface="Times New Roman"/>
              </a:rPr>
              <a:t>This example returns the items from index -4 (included) to index -1 (excluded)</a:t>
            </a:r>
            <a:endParaRPr lang="en-US" sz="1600" b="0" strike="noStrike" spc="-1">
              <a:latin typeface="Arial"/>
            </a:endParaRPr>
          </a:p>
          <a:p>
            <a:pPr marL="888840" indent="-323640">
              <a:lnSpc>
                <a:spcPct val="100000"/>
              </a:lnSpc>
              <a:spcBef>
                <a:spcPts val="601"/>
              </a:spcBef>
            </a:pPr>
            <a:r>
              <a:rPr lang="en-US" sz="1600" b="0" strike="noStrike" spc="-1">
                <a:solidFill>
                  <a:srgbClr val="1E6A39"/>
                </a:solidFill>
                <a:latin typeface="Times New Roman"/>
              </a:rPr>
              <a:t>thislist = ["apple", "banana", "cherry", "orange", "kiwi", "melon", "mango"]</a:t>
            </a:r>
            <a:endParaRPr lang="en-US" sz="1600" b="0" strike="noStrike" spc="-1">
              <a:latin typeface="Arial"/>
            </a:endParaRPr>
          </a:p>
          <a:p>
            <a:pPr marL="888840" indent="-323640">
              <a:lnSpc>
                <a:spcPct val="100000"/>
              </a:lnSpc>
              <a:spcBef>
                <a:spcPts val="601"/>
              </a:spcBef>
            </a:pPr>
            <a:r>
              <a:rPr lang="en-US" sz="1600" b="0" strike="noStrike" spc="-1">
                <a:solidFill>
                  <a:srgbClr val="1E6A39"/>
                </a:solidFill>
                <a:latin typeface="Times New Roman"/>
              </a:rPr>
              <a:t>print(thislist[-4:-1])</a:t>
            </a:r>
            <a:endParaRPr lang="en-US" sz="1600" b="0" strike="noStrike" spc="-1">
              <a:latin typeface="Arial"/>
            </a:endParaRPr>
          </a:p>
          <a:p>
            <a:pPr marL="431640" indent="-323640">
              <a:lnSpc>
                <a:spcPct val="100000"/>
              </a:lnSpc>
              <a:spcBef>
                <a:spcPts val="601"/>
              </a:spcBef>
            </a:pPr>
            <a:r>
              <a:rPr lang="en-US" sz="1600" b="0" strike="noStrike" spc="-1">
                <a:solidFill>
                  <a:srgbClr val="3465A4"/>
                </a:solidFill>
                <a:latin typeface="Times New Roman"/>
              </a:rPr>
              <a:t>Answer: ['orange', 'kiwi', 'melon']</a:t>
            </a:r>
            <a:endParaRPr lang="en-US" sz="1600" b="0" strike="noStrike" spc="-1">
              <a:latin typeface="Arial"/>
            </a:endParaRPr>
          </a:p>
          <a:p>
            <a:pPr marL="431640" indent="-323640">
              <a:lnSpc>
                <a:spcPct val="100000"/>
              </a:lnSpc>
              <a:spcBef>
                <a:spcPts val="601"/>
              </a:spcBef>
            </a:pPr>
            <a:r>
              <a:rPr lang="en-US" sz="1600" b="0" strike="noStrike" spc="-1">
                <a:solidFill>
                  <a:srgbClr val="F10D0C"/>
                </a:solidFill>
                <a:latin typeface="Times New Roman"/>
              </a:rPr>
              <a:t>Change Item Value</a:t>
            </a:r>
            <a:endParaRPr lang="en-US" sz="1600" b="0" strike="noStrike" spc="-1">
              <a:latin typeface="Arial"/>
            </a:endParaRPr>
          </a:p>
          <a:p>
            <a:pPr marL="431640" indent="-323640">
              <a:lnSpc>
                <a:spcPct val="100000"/>
              </a:lnSpc>
              <a:spcBef>
                <a:spcPts val="601"/>
              </a:spcBef>
            </a:pPr>
            <a:r>
              <a:rPr lang="en-US" sz="1600" b="0" strike="noStrike" spc="-1">
                <a:solidFill>
                  <a:srgbClr val="1C1C1C"/>
                </a:solidFill>
                <a:latin typeface="Times New Roman"/>
              </a:rPr>
              <a:t>To change the value of a specific item, refer to the index number</a:t>
            </a:r>
            <a:endParaRPr lang="en-US" sz="1600" b="0" strike="noStrike" spc="-1">
              <a:latin typeface="Arial"/>
            </a:endParaRPr>
          </a:p>
          <a:p>
            <a:pPr marL="431640" indent="-323640">
              <a:lnSpc>
                <a:spcPct val="100000"/>
              </a:lnSpc>
              <a:spcBef>
                <a:spcPts val="601"/>
              </a:spcBef>
            </a:pPr>
            <a:r>
              <a:rPr lang="en-US" sz="1600" b="0" strike="noStrike" spc="-1">
                <a:solidFill>
                  <a:srgbClr val="FF0000"/>
                </a:solidFill>
                <a:latin typeface="Times New Roman"/>
              </a:rPr>
              <a:t>Example: </a:t>
            </a:r>
            <a:r>
              <a:rPr lang="en-US" sz="1600" b="0" strike="noStrike" spc="-1">
                <a:solidFill>
                  <a:srgbClr val="000000"/>
                </a:solidFill>
                <a:latin typeface="Times New Roman"/>
              </a:rPr>
              <a:t>Change the second item</a:t>
            </a:r>
            <a:endParaRPr lang="en-US" sz="1600" b="0" strike="noStrike" spc="-1">
              <a:latin typeface="Arial"/>
            </a:endParaRPr>
          </a:p>
          <a:p>
            <a:pPr marL="888840" indent="-323640">
              <a:lnSpc>
                <a:spcPct val="100000"/>
              </a:lnSpc>
              <a:spcBef>
                <a:spcPts val="601"/>
              </a:spcBef>
            </a:pPr>
            <a:r>
              <a:rPr lang="en-US" sz="1600" b="0" strike="noStrike" spc="-1">
                <a:solidFill>
                  <a:srgbClr val="1E6A39"/>
                </a:solidFill>
                <a:latin typeface="Times New Roman"/>
              </a:rPr>
              <a:t>thislist = ["apple", "banana", "cherry"]</a:t>
            </a:r>
            <a:endParaRPr lang="en-US" sz="1600" b="0" strike="noStrike" spc="-1">
              <a:latin typeface="Arial"/>
            </a:endParaRPr>
          </a:p>
          <a:p>
            <a:pPr marL="888840" indent="-323640">
              <a:lnSpc>
                <a:spcPct val="100000"/>
              </a:lnSpc>
              <a:spcBef>
                <a:spcPts val="601"/>
              </a:spcBef>
            </a:pPr>
            <a:r>
              <a:rPr lang="en-US" sz="1600" b="0" strike="noStrike" spc="-1">
                <a:solidFill>
                  <a:srgbClr val="1E6A39"/>
                </a:solidFill>
                <a:latin typeface="Times New Roman"/>
              </a:rPr>
              <a:t>thislist[1] = "blackcurrant"</a:t>
            </a:r>
            <a:endParaRPr lang="en-US" sz="1600" b="0" strike="noStrike" spc="-1">
              <a:latin typeface="Arial"/>
            </a:endParaRPr>
          </a:p>
          <a:p>
            <a:pPr marL="888840" indent="-323640">
              <a:lnSpc>
                <a:spcPct val="100000"/>
              </a:lnSpc>
              <a:spcBef>
                <a:spcPts val="601"/>
              </a:spcBef>
            </a:pPr>
            <a:r>
              <a:rPr lang="en-US" sz="1600" b="0" strike="noStrike" spc="-1">
                <a:solidFill>
                  <a:srgbClr val="1E6A39"/>
                </a:solidFill>
                <a:latin typeface="Times New Roman"/>
              </a:rPr>
              <a:t>print(thislist)</a:t>
            </a:r>
            <a:endParaRPr lang="en-US" sz="1600" b="0" strike="noStrike" spc="-1">
              <a:latin typeface="Arial"/>
            </a:endParaRPr>
          </a:p>
          <a:p>
            <a:pPr marL="431640" indent="-323640">
              <a:lnSpc>
                <a:spcPct val="100000"/>
              </a:lnSpc>
              <a:spcBef>
                <a:spcPts val="601"/>
              </a:spcBef>
            </a:pPr>
            <a:r>
              <a:rPr lang="en-US" sz="1600" b="0" strike="noStrike" spc="-1">
                <a:solidFill>
                  <a:srgbClr val="3465A4"/>
                </a:solidFill>
                <a:latin typeface="Times New Roman"/>
              </a:rPr>
              <a:t>Answer: ['apple', 'blackcurrant', 'cherry']</a:t>
            </a:r>
            <a:endParaRPr lang="en-US" sz="1600" b="0" strike="noStrike" spc="-1">
              <a:latin typeface="Arial"/>
            </a:endParaRPr>
          </a:p>
        </p:txBody>
      </p:sp>
    </p:spTree>
  </p:cSld>
  <p:clrMapOvr>
    <a:masterClrMapping/>
  </p:clrMapOvr>
  <mc:AlternateContent xmlns:mc="http://schemas.openxmlformats.org/markup-compatibility/2006">
    <mc:Choice xmlns:p15="http://schemas.microsoft.com/office/powerpoint/2012/main" xmlns:p14="http://schemas.microsoft.com/office/powerpoint/2010/main" xmlns="" Requires="p14">
      <p:transition spd="slow" p14:dur="2000"/>
    </mc:Choice>
    <mc:Fallback>
      <p:transition spd="slow"/>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 name="CustomShape 1"/>
          <p:cNvSpPr/>
          <p:nvPr/>
        </p:nvSpPr>
        <p:spPr>
          <a:xfrm>
            <a:off x="1028880" y="255600"/>
            <a:ext cx="7086240" cy="4451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431640" indent="-323640">
              <a:lnSpc>
                <a:spcPct val="100000"/>
              </a:lnSpc>
              <a:spcBef>
                <a:spcPts val="400"/>
              </a:spcBef>
            </a:pPr>
            <a:r>
              <a:rPr lang="en-US" sz="1600" b="0" strike="noStrike" spc="-1">
                <a:solidFill>
                  <a:srgbClr val="FF0000"/>
                </a:solidFill>
                <a:latin typeface="Times New Roman"/>
              </a:rPr>
              <a:t>List Length</a:t>
            </a:r>
            <a:endParaRPr lang="en-US" sz="1600" b="0" strike="noStrike" spc="-1">
              <a:latin typeface="Arial"/>
            </a:endParaRPr>
          </a:p>
          <a:p>
            <a:pPr marL="431640" indent="-323640">
              <a:lnSpc>
                <a:spcPct val="100000"/>
              </a:lnSpc>
              <a:spcBef>
                <a:spcPts val="400"/>
              </a:spcBef>
            </a:pPr>
            <a:r>
              <a:rPr lang="en-US" sz="1600" b="0" strike="noStrike" spc="-1">
                <a:solidFill>
                  <a:srgbClr val="111111"/>
                </a:solidFill>
                <a:latin typeface="Times New Roman"/>
              </a:rPr>
              <a:t>To determine how many items a list has, use the len() function:</a:t>
            </a:r>
            <a:endParaRPr lang="en-US" sz="1600" b="0" strike="noStrike" spc="-1">
              <a:latin typeface="Arial"/>
            </a:endParaRPr>
          </a:p>
          <a:p>
            <a:pPr marL="431640" indent="-323640">
              <a:lnSpc>
                <a:spcPct val="100000"/>
              </a:lnSpc>
              <a:spcBef>
                <a:spcPts val="400"/>
              </a:spcBef>
            </a:pPr>
            <a:r>
              <a:rPr lang="en-US" sz="1600" b="0" strike="noStrike" spc="-1">
                <a:solidFill>
                  <a:srgbClr val="FF0000"/>
                </a:solidFill>
                <a:latin typeface="Times New Roman"/>
              </a:rPr>
              <a:t>Example: </a:t>
            </a:r>
            <a:r>
              <a:rPr lang="en-US" sz="1600" b="0" strike="noStrike" spc="-1">
                <a:solidFill>
                  <a:srgbClr val="000000"/>
                </a:solidFill>
                <a:latin typeface="Times New Roman"/>
              </a:rPr>
              <a:t>Print the number of items in the list</a:t>
            </a:r>
            <a:endParaRPr lang="en-US" sz="1600" b="0" strike="noStrike" spc="-1">
              <a:latin typeface="Arial"/>
            </a:endParaRPr>
          </a:p>
          <a:p>
            <a:pPr marL="888840" indent="-323640">
              <a:lnSpc>
                <a:spcPct val="100000"/>
              </a:lnSpc>
              <a:spcBef>
                <a:spcPts val="400"/>
              </a:spcBef>
            </a:pPr>
            <a:r>
              <a:rPr lang="en-US" sz="1600" b="0" strike="noStrike" spc="-1">
                <a:solidFill>
                  <a:srgbClr val="1E6A39"/>
                </a:solidFill>
                <a:latin typeface="Times New Roman"/>
              </a:rPr>
              <a:t>thislist = ["apple", "banana", "cherry"]</a:t>
            </a:r>
            <a:endParaRPr lang="en-US" sz="1600" b="0" strike="noStrike" spc="-1">
              <a:latin typeface="Arial"/>
            </a:endParaRPr>
          </a:p>
          <a:p>
            <a:pPr marL="888840" indent="-323640">
              <a:lnSpc>
                <a:spcPct val="100000"/>
              </a:lnSpc>
              <a:spcBef>
                <a:spcPts val="400"/>
              </a:spcBef>
            </a:pPr>
            <a:r>
              <a:rPr lang="en-US" sz="1600" b="0" strike="noStrike" spc="-1">
                <a:solidFill>
                  <a:srgbClr val="1E6A39"/>
                </a:solidFill>
                <a:latin typeface="Times New Roman"/>
              </a:rPr>
              <a:t>print(len(thislist))</a:t>
            </a:r>
            <a:endParaRPr lang="en-US" sz="1600" b="0" strike="noStrike" spc="-1">
              <a:latin typeface="Arial"/>
            </a:endParaRPr>
          </a:p>
          <a:p>
            <a:pPr marL="431640" indent="-323640">
              <a:lnSpc>
                <a:spcPct val="100000"/>
              </a:lnSpc>
              <a:spcBef>
                <a:spcPts val="400"/>
              </a:spcBef>
            </a:pPr>
            <a:r>
              <a:rPr lang="en-US" sz="1600" b="0" strike="noStrike" spc="-1">
                <a:solidFill>
                  <a:srgbClr val="3465A4"/>
                </a:solidFill>
                <a:latin typeface="Times New Roman"/>
              </a:rPr>
              <a:t>Answer: 3</a:t>
            </a:r>
            <a:endParaRPr lang="en-US" sz="1600" b="0" strike="noStrike" spc="-1">
              <a:latin typeface="Arial"/>
            </a:endParaRPr>
          </a:p>
          <a:p>
            <a:pPr marL="431640" indent="-323640">
              <a:lnSpc>
                <a:spcPct val="100000"/>
              </a:lnSpc>
              <a:spcBef>
                <a:spcPts val="400"/>
              </a:spcBef>
            </a:pPr>
            <a:r>
              <a:rPr lang="en-US" sz="1600" b="0" strike="noStrike" spc="-1">
                <a:solidFill>
                  <a:srgbClr val="FF0000"/>
                </a:solidFill>
                <a:latin typeface="Times New Roman"/>
              </a:rPr>
              <a:t>Loop Through a List</a:t>
            </a:r>
            <a:endParaRPr lang="en-US" sz="1600" b="0" strike="noStrike" spc="-1">
              <a:latin typeface="Arial"/>
            </a:endParaRPr>
          </a:p>
          <a:p>
            <a:pPr marL="431640" indent="-323640">
              <a:lnSpc>
                <a:spcPct val="100000"/>
              </a:lnSpc>
              <a:spcBef>
                <a:spcPts val="400"/>
              </a:spcBef>
            </a:pPr>
            <a:r>
              <a:rPr lang="en-US" sz="1600" b="0" strike="noStrike" spc="-1">
                <a:solidFill>
                  <a:srgbClr val="111111"/>
                </a:solidFill>
                <a:latin typeface="Times New Roman"/>
              </a:rPr>
              <a:t>You can loop through the list items by using a for loop:</a:t>
            </a:r>
            <a:endParaRPr lang="en-US" sz="1600" b="0" strike="noStrike" spc="-1">
              <a:latin typeface="Arial"/>
            </a:endParaRPr>
          </a:p>
          <a:p>
            <a:pPr marL="431640" indent="-323640">
              <a:lnSpc>
                <a:spcPct val="100000"/>
              </a:lnSpc>
              <a:spcBef>
                <a:spcPts val="400"/>
              </a:spcBef>
            </a:pPr>
            <a:r>
              <a:rPr lang="en-US" sz="1600" b="0" strike="noStrike" spc="-1">
                <a:solidFill>
                  <a:srgbClr val="FF0000"/>
                </a:solidFill>
                <a:latin typeface="Times New Roman"/>
              </a:rPr>
              <a:t>Example: </a:t>
            </a:r>
            <a:r>
              <a:rPr lang="en-US" sz="1600" b="0" strike="noStrike" spc="-1">
                <a:solidFill>
                  <a:srgbClr val="000000"/>
                </a:solidFill>
                <a:latin typeface="Times New Roman"/>
              </a:rPr>
              <a:t>Print all items in the list, one by one</a:t>
            </a:r>
            <a:endParaRPr lang="en-US" sz="1600" b="0" strike="noStrike" spc="-1">
              <a:latin typeface="Arial"/>
            </a:endParaRPr>
          </a:p>
          <a:p>
            <a:pPr marL="888840" indent="-323640">
              <a:lnSpc>
                <a:spcPct val="100000"/>
              </a:lnSpc>
              <a:spcBef>
                <a:spcPts val="400"/>
              </a:spcBef>
            </a:pPr>
            <a:r>
              <a:rPr lang="en-US" sz="1600" b="0" strike="noStrike" spc="-1">
                <a:solidFill>
                  <a:srgbClr val="1E6A39"/>
                </a:solidFill>
                <a:latin typeface="Times New Roman"/>
              </a:rPr>
              <a:t>thislist = ["apple", "banana", "cherry"]</a:t>
            </a:r>
            <a:endParaRPr lang="en-US" sz="1600" b="0" strike="noStrike" spc="-1">
              <a:latin typeface="Arial"/>
            </a:endParaRPr>
          </a:p>
          <a:p>
            <a:pPr marL="888840" indent="-323640">
              <a:lnSpc>
                <a:spcPct val="100000"/>
              </a:lnSpc>
              <a:spcBef>
                <a:spcPts val="400"/>
              </a:spcBef>
            </a:pPr>
            <a:r>
              <a:rPr lang="en-US" sz="1600" b="0" strike="noStrike" spc="-1">
                <a:solidFill>
                  <a:srgbClr val="1E6A39"/>
                </a:solidFill>
                <a:latin typeface="Times New Roman"/>
              </a:rPr>
              <a:t>for x in thislist:</a:t>
            </a:r>
            <a:endParaRPr lang="en-US" sz="1600" b="0" strike="noStrike" spc="-1">
              <a:latin typeface="Arial"/>
            </a:endParaRPr>
          </a:p>
          <a:p>
            <a:pPr marL="888840" indent="-323640">
              <a:lnSpc>
                <a:spcPct val="100000"/>
              </a:lnSpc>
              <a:spcBef>
                <a:spcPts val="400"/>
              </a:spcBef>
            </a:pPr>
            <a:r>
              <a:rPr lang="en-US" sz="1600" b="0" strike="noStrike" spc="-1">
                <a:solidFill>
                  <a:srgbClr val="1E6A39"/>
                </a:solidFill>
                <a:latin typeface="Times New Roman"/>
              </a:rPr>
              <a:t>  print(x)</a:t>
            </a:r>
            <a:endParaRPr lang="en-US" sz="1600" b="0" strike="noStrike" spc="-1">
              <a:latin typeface="Arial"/>
            </a:endParaRPr>
          </a:p>
          <a:p>
            <a:pPr marL="431640" indent="-323640">
              <a:lnSpc>
                <a:spcPct val="100000"/>
              </a:lnSpc>
              <a:spcBef>
                <a:spcPts val="400"/>
              </a:spcBef>
            </a:pPr>
            <a:r>
              <a:rPr lang="en-US" sz="1600" b="0" strike="noStrike" spc="-1">
                <a:solidFill>
                  <a:srgbClr val="3465A4"/>
                </a:solidFill>
                <a:latin typeface="Times New Roman"/>
              </a:rPr>
              <a:t>Answer: 	apple</a:t>
            </a:r>
            <a:endParaRPr lang="en-US" sz="1600" b="0" strike="noStrike" spc="-1">
              <a:latin typeface="Arial"/>
            </a:endParaRPr>
          </a:p>
          <a:p>
            <a:pPr marL="431640" indent="-323640">
              <a:lnSpc>
                <a:spcPct val="100000"/>
              </a:lnSpc>
              <a:spcBef>
                <a:spcPts val="400"/>
              </a:spcBef>
            </a:pPr>
            <a:r>
              <a:rPr lang="en-US" sz="1600" b="0" strike="noStrike" spc="-1">
                <a:solidFill>
                  <a:srgbClr val="3465A4"/>
                </a:solidFill>
                <a:latin typeface="Times New Roman"/>
              </a:rPr>
              <a:t>			banana</a:t>
            </a:r>
            <a:endParaRPr lang="en-US" sz="1600" b="0" strike="noStrike" spc="-1">
              <a:latin typeface="Arial"/>
            </a:endParaRPr>
          </a:p>
          <a:p>
            <a:pPr marL="431640" indent="-323640">
              <a:lnSpc>
                <a:spcPct val="100000"/>
              </a:lnSpc>
              <a:spcBef>
                <a:spcPts val="400"/>
              </a:spcBef>
            </a:pPr>
            <a:r>
              <a:rPr lang="en-US" sz="1600" b="0" strike="noStrike" spc="-1">
                <a:solidFill>
                  <a:srgbClr val="3465A4"/>
                </a:solidFill>
                <a:latin typeface="Times New Roman"/>
              </a:rPr>
              <a:t>			cherry</a:t>
            </a:r>
            <a:endParaRPr lang="en-US" sz="1600" b="0" strike="noStrike" spc="-1">
              <a:latin typeface="Arial"/>
            </a:endParaRPr>
          </a:p>
        </p:txBody>
      </p:sp>
    </p:spTree>
  </p:cSld>
  <p:clrMapOvr>
    <a:masterClrMapping/>
  </p:clrMapOvr>
  <mc:AlternateContent xmlns:mc="http://schemas.openxmlformats.org/markup-compatibility/2006">
    <mc:Choice xmlns:p15="http://schemas.microsoft.com/office/powerpoint/2012/main" xmlns:p14="http://schemas.microsoft.com/office/powerpoint/2010/main" xmlns="" Requires="p14">
      <p:transition spd="slow" p14:dur="2000"/>
    </mc:Choice>
    <mc:Fallback>
      <p:transition spd="slow"/>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1" name="CustomShape 1"/>
          <p:cNvSpPr/>
          <p:nvPr/>
        </p:nvSpPr>
        <p:spPr>
          <a:xfrm>
            <a:off x="1104840" y="1017360"/>
            <a:ext cx="6933960" cy="3097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431640" indent="-323640">
              <a:lnSpc>
                <a:spcPct val="100000"/>
              </a:lnSpc>
              <a:spcBef>
                <a:spcPts val="1426"/>
              </a:spcBef>
            </a:pPr>
            <a:r>
              <a:rPr lang="en-US" sz="1800" b="0" strike="noStrike" spc="-1">
                <a:solidFill>
                  <a:srgbClr val="FF0000"/>
                </a:solidFill>
                <a:latin typeface="Times New Roman"/>
              </a:rPr>
              <a:t>Check if Item Exists</a:t>
            </a:r>
            <a:endParaRPr lang="en-US" sz="1800" b="0" strike="noStrike" spc="-1">
              <a:latin typeface="Arial"/>
            </a:endParaRPr>
          </a:p>
          <a:p>
            <a:pPr marL="431640" indent="-323640">
              <a:lnSpc>
                <a:spcPct val="100000"/>
              </a:lnSpc>
              <a:spcBef>
                <a:spcPts val="1426"/>
              </a:spcBef>
            </a:pPr>
            <a:r>
              <a:rPr lang="en-US" sz="1800" b="0" strike="noStrike" spc="-1">
                <a:solidFill>
                  <a:srgbClr val="111111"/>
                </a:solidFill>
                <a:latin typeface="Times New Roman"/>
              </a:rPr>
              <a:t>To determine if a specified item is present in a list use the in keyword:</a:t>
            </a:r>
            <a:endParaRPr lang="en-US" sz="1800" b="0" strike="noStrike" spc="-1">
              <a:latin typeface="Arial"/>
            </a:endParaRPr>
          </a:p>
          <a:p>
            <a:pPr marL="431640" indent="-323640">
              <a:lnSpc>
                <a:spcPct val="100000"/>
              </a:lnSpc>
              <a:spcBef>
                <a:spcPts val="1426"/>
              </a:spcBef>
            </a:pPr>
            <a:r>
              <a:rPr lang="en-US" sz="1800" b="0" strike="noStrike" spc="-1">
                <a:solidFill>
                  <a:srgbClr val="FF0000"/>
                </a:solidFill>
                <a:latin typeface="Times New Roman"/>
              </a:rPr>
              <a:t>Example: </a:t>
            </a:r>
            <a:r>
              <a:rPr lang="en-US" sz="1800" b="0" strike="noStrike" spc="-1">
                <a:solidFill>
                  <a:srgbClr val="000000"/>
                </a:solidFill>
                <a:latin typeface="Times New Roman"/>
              </a:rPr>
              <a:t>Check if "apple" is present in the list</a:t>
            </a:r>
            <a:endParaRPr lang="en-US" sz="1800" b="0" strike="noStrike" spc="-1">
              <a:latin typeface="Arial"/>
            </a:endParaRPr>
          </a:p>
          <a:p>
            <a:pPr marL="888840" indent="-323640">
              <a:lnSpc>
                <a:spcPct val="100000"/>
              </a:lnSpc>
              <a:spcBef>
                <a:spcPts val="1426"/>
              </a:spcBef>
            </a:pPr>
            <a:r>
              <a:rPr lang="en-US" sz="1800" b="0" strike="noStrike" spc="-1">
                <a:solidFill>
                  <a:srgbClr val="1E6A39"/>
                </a:solidFill>
                <a:latin typeface="Times New Roman"/>
              </a:rPr>
              <a:t>thislist = ["apple", "banana", "cherry"]</a:t>
            </a:r>
            <a:endParaRPr lang="en-US" sz="1800" b="0" strike="noStrike" spc="-1">
              <a:latin typeface="Arial"/>
            </a:endParaRPr>
          </a:p>
          <a:p>
            <a:pPr marL="888840" indent="-323640">
              <a:lnSpc>
                <a:spcPct val="100000"/>
              </a:lnSpc>
              <a:spcBef>
                <a:spcPts val="1426"/>
              </a:spcBef>
            </a:pPr>
            <a:r>
              <a:rPr lang="en-US" sz="1800" b="0" strike="noStrike" spc="-1">
                <a:solidFill>
                  <a:srgbClr val="1E6A39"/>
                </a:solidFill>
                <a:latin typeface="Times New Roman"/>
              </a:rPr>
              <a:t>if "apple" in thislist:</a:t>
            </a:r>
            <a:endParaRPr lang="en-US" sz="1800" b="0" strike="noStrike" spc="-1">
              <a:latin typeface="Arial"/>
            </a:endParaRPr>
          </a:p>
          <a:p>
            <a:pPr marL="888840" indent="-323640">
              <a:lnSpc>
                <a:spcPct val="100000"/>
              </a:lnSpc>
              <a:spcBef>
                <a:spcPts val="1426"/>
              </a:spcBef>
            </a:pPr>
            <a:r>
              <a:rPr lang="en-US" sz="1800" b="0" strike="noStrike" spc="-1">
                <a:solidFill>
                  <a:srgbClr val="1E6A39"/>
                </a:solidFill>
                <a:latin typeface="Times New Roman"/>
              </a:rPr>
              <a:t>  print("Yes, 'apple' is in the fruits list")</a:t>
            </a:r>
            <a:endParaRPr lang="en-US" sz="1800" b="0" strike="noStrike" spc="-1">
              <a:latin typeface="Arial"/>
            </a:endParaRPr>
          </a:p>
          <a:p>
            <a:pPr marL="431640" indent="-323640">
              <a:lnSpc>
                <a:spcPct val="100000"/>
              </a:lnSpc>
              <a:spcBef>
                <a:spcPts val="1426"/>
              </a:spcBef>
            </a:pPr>
            <a:r>
              <a:rPr lang="en-US" sz="1800" b="0" strike="noStrike" spc="-1">
                <a:solidFill>
                  <a:srgbClr val="3465A4"/>
                </a:solidFill>
                <a:latin typeface="Times New Roman"/>
              </a:rPr>
              <a:t>Answer: Yes, 'apple' is in the fruits list</a:t>
            </a:r>
            <a:endParaRPr lang="en-US" sz="1800" b="0" strike="noStrike" spc="-1">
              <a:latin typeface="Arial"/>
            </a:endParaRPr>
          </a:p>
        </p:txBody>
      </p:sp>
    </p:spTree>
  </p:cSld>
  <p:clrMapOvr>
    <a:masterClrMapping/>
  </p:clrMapOvr>
  <mc:AlternateContent xmlns:mc="http://schemas.openxmlformats.org/markup-compatibility/2006">
    <mc:Choice xmlns:p15="http://schemas.microsoft.com/office/powerpoint/2012/main" xmlns:p14="http://schemas.microsoft.com/office/powerpoint/2010/main" xmlns="" Requires="p14">
      <p:transition spd="slow" p14:dur="2000"/>
    </mc:Choice>
    <mc:Fallback>
      <p:transition spd="slow"/>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 name="CustomShape 1"/>
          <p:cNvSpPr/>
          <p:nvPr/>
        </p:nvSpPr>
        <p:spPr>
          <a:xfrm>
            <a:off x="1219320" y="285840"/>
            <a:ext cx="6857640" cy="4169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431640" indent="-323640">
              <a:lnSpc>
                <a:spcPct val="100000"/>
              </a:lnSpc>
              <a:spcBef>
                <a:spcPts val="601"/>
              </a:spcBef>
            </a:pPr>
            <a:r>
              <a:rPr lang="en-US" sz="1600" b="0" strike="noStrike" spc="-1">
                <a:solidFill>
                  <a:srgbClr val="FF0000"/>
                </a:solidFill>
                <a:latin typeface="Times New Roman"/>
              </a:rPr>
              <a:t>Add Items</a:t>
            </a:r>
            <a:endParaRPr lang="en-US" sz="1600" b="0" strike="noStrike" spc="-1">
              <a:latin typeface="Arial"/>
            </a:endParaRPr>
          </a:p>
          <a:p>
            <a:pPr marL="431640" indent="-323640">
              <a:lnSpc>
                <a:spcPct val="100000"/>
              </a:lnSpc>
              <a:spcBef>
                <a:spcPts val="601"/>
              </a:spcBef>
            </a:pPr>
            <a:r>
              <a:rPr lang="en-US" sz="1600" b="0" strike="noStrike" spc="-1">
                <a:solidFill>
                  <a:srgbClr val="111111"/>
                </a:solidFill>
                <a:latin typeface="Times New Roman"/>
              </a:rPr>
              <a:t>To add an item to the end of the list, use the append() method:</a:t>
            </a:r>
            <a:endParaRPr lang="en-US" sz="1600" b="0" strike="noStrike" spc="-1">
              <a:latin typeface="Arial"/>
            </a:endParaRPr>
          </a:p>
          <a:p>
            <a:pPr marL="431640" indent="-323640">
              <a:lnSpc>
                <a:spcPct val="100000"/>
              </a:lnSpc>
              <a:spcBef>
                <a:spcPts val="601"/>
              </a:spcBef>
            </a:pPr>
            <a:r>
              <a:rPr lang="en-US" sz="1600" b="0" strike="noStrike" spc="-1">
                <a:solidFill>
                  <a:srgbClr val="FF0000"/>
                </a:solidFill>
                <a:latin typeface="Times New Roman"/>
              </a:rPr>
              <a:t>Example: </a:t>
            </a:r>
            <a:r>
              <a:rPr lang="en-US" sz="1600" b="0" strike="noStrike" spc="-1">
                <a:solidFill>
                  <a:srgbClr val="000000"/>
                </a:solidFill>
                <a:latin typeface="Times New Roman"/>
              </a:rPr>
              <a:t>Using the append() method to append an item</a:t>
            </a:r>
            <a:endParaRPr lang="en-US" sz="1600" b="0" strike="noStrike" spc="-1">
              <a:latin typeface="Arial"/>
            </a:endParaRPr>
          </a:p>
          <a:p>
            <a:pPr marL="888840" indent="-323640">
              <a:lnSpc>
                <a:spcPct val="100000"/>
              </a:lnSpc>
              <a:spcBef>
                <a:spcPts val="601"/>
              </a:spcBef>
            </a:pPr>
            <a:r>
              <a:rPr lang="en-US" sz="1600" b="0" strike="noStrike" spc="-1">
                <a:solidFill>
                  <a:srgbClr val="1E6A39"/>
                </a:solidFill>
                <a:latin typeface="Times New Roman"/>
              </a:rPr>
              <a:t>thislist = ["apple", "banana", "cherry"]</a:t>
            </a:r>
            <a:endParaRPr lang="en-US" sz="1600" b="0" strike="noStrike" spc="-1">
              <a:latin typeface="Arial"/>
            </a:endParaRPr>
          </a:p>
          <a:p>
            <a:pPr marL="888840" indent="-323640">
              <a:lnSpc>
                <a:spcPct val="100000"/>
              </a:lnSpc>
              <a:spcBef>
                <a:spcPts val="601"/>
              </a:spcBef>
            </a:pPr>
            <a:r>
              <a:rPr lang="en-US" sz="1600" b="0" strike="noStrike" spc="-1">
                <a:solidFill>
                  <a:srgbClr val="1E6A39"/>
                </a:solidFill>
                <a:latin typeface="Times New Roman"/>
              </a:rPr>
              <a:t>thislist.append("orange")</a:t>
            </a:r>
            <a:endParaRPr lang="en-US" sz="1600" b="0" strike="noStrike" spc="-1">
              <a:latin typeface="Arial"/>
            </a:endParaRPr>
          </a:p>
          <a:p>
            <a:pPr marL="888840" indent="-323640">
              <a:lnSpc>
                <a:spcPct val="100000"/>
              </a:lnSpc>
              <a:spcBef>
                <a:spcPts val="601"/>
              </a:spcBef>
            </a:pPr>
            <a:r>
              <a:rPr lang="en-US" sz="1600" b="0" strike="noStrike" spc="-1">
                <a:solidFill>
                  <a:srgbClr val="1E6A39"/>
                </a:solidFill>
                <a:latin typeface="Times New Roman"/>
              </a:rPr>
              <a:t>print(thislist)</a:t>
            </a:r>
            <a:endParaRPr lang="en-US" sz="1600" b="0" strike="noStrike" spc="-1">
              <a:latin typeface="Arial"/>
            </a:endParaRPr>
          </a:p>
          <a:p>
            <a:pPr marL="431640" indent="-323640">
              <a:lnSpc>
                <a:spcPct val="100000"/>
              </a:lnSpc>
              <a:spcBef>
                <a:spcPts val="601"/>
              </a:spcBef>
            </a:pPr>
            <a:r>
              <a:rPr lang="en-US" sz="1600" b="0" strike="noStrike" spc="-1">
                <a:solidFill>
                  <a:srgbClr val="3465A4"/>
                </a:solidFill>
                <a:latin typeface="Times New Roman"/>
              </a:rPr>
              <a:t>Answer:['apple', 'banana', 'cherry', 'orange']</a:t>
            </a:r>
            <a:endParaRPr lang="en-US" sz="1600" b="0" strike="noStrike" spc="-1">
              <a:latin typeface="Arial"/>
            </a:endParaRPr>
          </a:p>
          <a:p>
            <a:pPr marL="431640" indent="-323640">
              <a:lnSpc>
                <a:spcPct val="100000"/>
              </a:lnSpc>
              <a:spcBef>
                <a:spcPts val="601"/>
              </a:spcBef>
            </a:pPr>
            <a:r>
              <a:rPr lang="en-US" sz="1600" b="0" strike="noStrike" spc="-1">
                <a:solidFill>
                  <a:srgbClr val="111111"/>
                </a:solidFill>
                <a:latin typeface="Times New Roman"/>
              </a:rPr>
              <a:t>To add an item at the specified index, use the insert() method:</a:t>
            </a:r>
            <a:endParaRPr lang="en-US" sz="1600" b="0" strike="noStrike" spc="-1">
              <a:latin typeface="Arial"/>
            </a:endParaRPr>
          </a:p>
          <a:p>
            <a:pPr marL="431640" indent="-323640">
              <a:lnSpc>
                <a:spcPct val="100000"/>
              </a:lnSpc>
              <a:spcBef>
                <a:spcPts val="601"/>
              </a:spcBef>
            </a:pPr>
            <a:r>
              <a:rPr lang="en-US" sz="1600" b="0" strike="noStrike" spc="-1">
                <a:solidFill>
                  <a:srgbClr val="FF0000"/>
                </a:solidFill>
                <a:latin typeface="Times New Roman"/>
              </a:rPr>
              <a:t>Example: </a:t>
            </a:r>
            <a:r>
              <a:rPr lang="en-US" sz="1600" b="0" strike="noStrike" spc="-1">
                <a:solidFill>
                  <a:srgbClr val="000000"/>
                </a:solidFill>
                <a:latin typeface="Times New Roman"/>
              </a:rPr>
              <a:t>Insert an item as the second position</a:t>
            </a:r>
            <a:endParaRPr lang="en-US" sz="1600" b="0" strike="noStrike" spc="-1">
              <a:latin typeface="Arial"/>
            </a:endParaRPr>
          </a:p>
          <a:p>
            <a:pPr marL="888840" indent="-323640">
              <a:lnSpc>
                <a:spcPct val="100000"/>
              </a:lnSpc>
              <a:spcBef>
                <a:spcPts val="601"/>
              </a:spcBef>
            </a:pPr>
            <a:r>
              <a:rPr lang="en-US" sz="1600" b="0" strike="noStrike" spc="-1">
                <a:solidFill>
                  <a:srgbClr val="1E6A39"/>
                </a:solidFill>
                <a:latin typeface="Times New Roman"/>
              </a:rPr>
              <a:t>thislist = ["apple", "banana", "cherry"]</a:t>
            </a:r>
            <a:endParaRPr lang="en-US" sz="1600" b="0" strike="noStrike" spc="-1">
              <a:latin typeface="Arial"/>
            </a:endParaRPr>
          </a:p>
          <a:p>
            <a:pPr marL="888840" indent="-323640">
              <a:lnSpc>
                <a:spcPct val="100000"/>
              </a:lnSpc>
              <a:spcBef>
                <a:spcPts val="601"/>
              </a:spcBef>
            </a:pPr>
            <a:r>
              <a:rPr lang="en-US" sz="1600" b="0" strike="noStrike" spc="-1">
                <a:solidFill>
                  <a:srgbClr val="1E6A39"/>
                </a:solidFill>
                <a:latin typeface="Times New Roman"/>
              </a:rPr>
              <a:t>thislist.insert(1, "orange")</a:t>
            </a:r>
            <a:endParaRPr lang="en-US" sz="1600" b="0" strike="noStrike" spc="-1">
              <a:latin typeface="Arial"/>
            </a:endParaRPr>
          </a:p>
          <a:p>
            <a:pPr marL="888840" indent="-323640">
              <a:lnSpc>
                <a:spcPct val="100000"/>
              </a:lnSpc>
              <a:spcBef>
                <a:spcPts val="601"/>
              </a:spcBef>
            </a:pPr>
            <a:r>
              <a:rPr lang="en-US" sz="1600" b="0" strike="noStrike" spc="-1">
                <a:solidFill>
                  <a:srgbClr val="1E6A39"/>
                </a:solidFill>
                <a:latin typeface="Times New Roman"/>
              </a:rPr>
              <a:t>print(thislist)</a:t>
            </a:r>
            <a:endParaRPr lang="en-US" sz="1600" b="0" strike="noStrike" spc="-1">
              <a:latin typeface="Arial"/>
            </a:endParaRPr>
          </a:p>
          <a:p>
            <a:pPr marL="431640" indent="-323640">
              <a:lnSpc>
                <a:spcPct val="100000"/>
              </a:lnSpc>
              <a:spcBef>
                <a:spcPts val="601"/>
              </a:spcBef>
            </a:pPr>
            <a:r>
              <a:rPr lang="en-US" sz="1600" b="0" strike="noStrike" spc="-1">
                <a:solidFill>
                  <a:srgbClr val="3465A4"/>
                </a:solidFill>
                <a:latin typeface="Times New Roman"/>
              </a:rPr>
              <a:t>Answer:['apple', 'orange', 'banana', 'cherry']</a:t>
            </a:r>
            <a:endParaRPr lang="en-US" sz="1600" b="0" strike="noStrike" spc="-1">
              <a:latin typeface="Arial"/>
            </a:endParaRPr>
          </a:p>
        </p:txBody>
      </p:sp>
    </p:spTree>
  </p:cSld>
  <p:clrMapOvr>
    <a:masterClrMapping/>
  </p:clrMapOvr>
  <mc:AlternateContent xmlns:mc="http://schemas.openxmlformats.org/markup-compatibility/2006">
    <mc:Choice xmlns:p15="http://schemas.microsoft.com/office/powerpoint/2012/main" xmlns:p14="http://schemas.microsoft.com/office/powerpoint/2010/main" xmlns="" Requires="p14">
      <p:transition spd="slow" p14:dur="2000"/>
    </mc:Choice>
    <mc:Fallback>
      <p:transition spd="slow"/>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 name="CustomShape 1"/>
          <p:cNvSpPr/>
          <p:nvPr/>
        </p:nvSpPr>
        <p:spPr>
          <a:xfrm>
            <a:off x="0" y="479160"/>
            <a:ext cx="9143640" cy="1686240"/>
          </a:xfrm>
          <a:custGeom>
            <a:avLst/>
            <a:gdLst/>
            <a:ahLst/>
            <a:cxnLst/>
            <a:rect l="l" t="t" r="r" b="b"/>
            <a:pathLst>
              <a:path w="9144000" h="1686560">
                <a:moveTo>
                  <a:pt x="0" y="1685999"/>
                </a:moveTo>
                <a:lnTo>
                  <a:pt x="9143999" y="1685999"/>
                </a:lnTo>
                <a:lnTo>
                  <a:pt x="9143999" y="0"/>
                </a:lnTo>
                <a:lnTo>
                  <a:pt x="0" y="0"/>
                </a:lnTo>
                <a:lnTo>
                  <a:pt x="0" y="1685999"/>
                </a:lnTo>
                <a:close/>
              </a:path>
            </a:pathLst>
          </a:custGeom>
          <a:solidFill>
            <a:srgbClr val="0C343D"/>
          </a:solidFill>
          <a:ln>
            <a:noFill/>
          </a:ln>
        </p:spPr>
        <p:style>
          <a:lnRef idx="0">
            <a:scrgbClr r="0" g="0" b="0"/>
          </a:lnRef>
          <a:fillRef idx="0">
            <a:scrgbClr r="0" g="0" b="0"/>
          </a:fillRef>
          <a:effectRef idx="0">
            <a:scrgbClr r="0" g="0" b="0"/>
          </a:effectRef>
          <a:fontRef idx="minor"/>
        </p:style>
      </p:sp>
      <p:sp>
        <p:nvSpPr>
          <p:cNvPr id="200" name="CustomShape 2"/>
          <p:cNvSpPr/>
          <p:nvPr/>
        </p:nvSpPr>
        <p:spPr>
          <a:xfrm>
            <a:off x="0" y="1781280"/>
            <a:ext cx="9143640" cy="3457080"/>
          </a:xfrm>
          <a:custGeom>
            <a:avLst/>
            <a:gdLst/>
            <a:ahLst/>
            <a:cxnLst/>
            <a:rect l="l" t="t" r="r" b="b"/>
            <a:pathLst>
              <a:path w="9144000" h="3457575">
                <a:moveTo>
                  <a:pt x="0" y="3457499"/>
                </a:moveTo>
                <a:lnTo>
                  <a:pt x="9143999" y="3457499"/>
                </a:lnTo>
                <a:lnTo>
                  <a:pt x="9143999" y="0"/>
                </a:lnTo>
                <a:lnTo>
                  <a:pt x="0" y="0"/>
                </a:lnTo>
                <a:lnTo>
                  <a:pt x="0" y="3457499"/>
                </a:lnTo>
                <a:close/>
              </a:path>
            </a:pathLst>
          </a:custGeom>
          <a:solidFill>
            <a:srgbClr val="FAFAFA"/>
          </a:solidFill>
          <a:ln>
            <a:noFill/>
          </a:ln>
        </p:spPr>
        <p:style>
          <a:lnRef idx="0">
            <a:scrgbClr r="0" g="0" b="0"/>
          </a:lnRef>
          <a:fillRef idx="0">
            <a:scrgbClr r="0" g="0" b="0"/>
          </a:fillRef>
          <a:effectRef idx="0">
            <a:scrgbClr r="0" g="0" b="0"/>
          </a:effectRef>
          <a:fontRef idx="minor"/>
        </p:style>
      </p:sp>
      <p:sp>
        <p:nvSpPr>
          <p:cNvPr id="201" name="CustomShape 3"/>
          <p:cNvSpPr/>
          <p:nvPr/>
        </p:nvSpPr>
        <p:spPr>
          <a:xfrm>
            <a:off x="0" y="1685880"/>
            <a:ext cx="9143640" cy="108360"/>
          </a:xfrm>
          <a:prstGeom prst="rect">
            <a:avLst/>
          </a:prstGeom>
          <a:blipFill rotWithShape="0">
            <a:blip r:embed="rId3"/>
            <a:stretch>
              <a:fillRect/>
            </a:stretch>
          </a:blipFill>
          <a:ln>
            <a:noFill/>
          </a:ln>
        </p:spPr>
        <p:style>
          <a:lnRef idx="0">
            <a:scrgbClr r="0" g="0" b="0"/>
          </a:lnRef>
          <a:fillRef idx="0">
            <a:scrgbClr r="0" g="0" b="0"/>
          </a:fillRef>
          <a:effectRef idx="0">
            <a:scrgbClr r="0" g="0" b="0"/>
          </a:effectRef>
          <a:fontRef idx="minor"/>
        </p:style>
      </p:sp>
      <p:sp>
        <p:nvSpPr>
          <p:cNvPr id="202" name="CustomShape 4"/>
          <p:cNvSpPr/>
          <p:nvPr/>
        </p:nvSpPr>
        <p:spPr>
          <a:xfrm>
            <a:off x="462600" y="1798200"/>
            <a:ext cx="8218080" cy="3130560"/>
          </a:xfrm>
          <a:prstGeom prst="rect">
            <a:avLst/>
          </a:prstGeom>
          <a:noFill/>
          <a:ln>
            <a:noFill/>
          </a:ln>
        </p:spPr>
        <p:style>
          <a:lnRef idx="0">
            <a:scrgbClr r="0" g="0" b="0"/>
          </a:lnRef>
          <a:fillRef idx="0">
            <a:scrgbClr r="0" g="0" b="0"/>
          </a:fillRef>
          <a:effectRef idx="0">
            <a:scrgbClr r="0" g="0" b="0"/>
          </a:effectRef>
          <a:fontRef idx="minor"/>
        </p:style>
        <p:txBody>
          <a:bodyPr lIns="0" tIns="82080" rIns="0" bIns="0">
            <a:spAutoFit/>
          </a:bodyPr>
          <a:lstStyle/>
          <a:p>
            <a:pPr>
              <a:lnSpc>
                <a:spcPct val="100000"/>
              </a:lnSpc>
            </a:pPr>
            <a:r>
              <a:rPr lang="en-US" sz="1800" b="0" strike="noStrike" spc="-1">
                <a:solidFill>
                  <a:srgbClr val="000000"/>
                </a:solidFill>
                <a:latin typeface="Times New Roman"/>
              </a:rPr>
              <a:t>Python is a high-level programming language which is: </a:t>
            </a:r>
            <a:endParaRPr lang="en-US" sz="1800" b="0" strike="noStrike" spc="-1">
              <a:latin typeface="Arial"/>
            </a:endParaRPr>
          </a:p>
          <a:p>
            <a:pPr marL="285840" indent="-285480" algn="just">
              <a:lnSpc>
                <a:spcPct val="150000"/>
              </a:lnSpc>
              <a:buClr>
                <a:srgbClr val="000000"/>
              </a:buClr>
              <a:buFont typeface="Wingdings" charset="2"/>
              <a:buChar char=""/>
            </a:pPr>
            <a:r>
              <a:rPr lang="en-US" sz="1800" b="0" strike="noStrike" spc="-1">
                <a:solidFill>
                  <a:srgbClr val="000000"/>
                </a:solidFill>
                <a:latin typeface="Times New Roman"/>
              </a:rPr>
              <a:t>Interpreted: Python is processed at runtime by the interpreter. </a:t>
            </a:r>
            <a:endParaRPr lang="en-US" sz="1800" b="0" strike="noStrike" spc="-1">
              <a:latin typeface="Arial"/>
            </a:endParaRPr>
          </a:p>
          <a:p>
            <a:pPr marL="285840" indent="-285480" algn="just">
              <a:lnSpc>
                <a:spcPct val="150000"/>
              </a:lnSpc>
              <a:buClr>
                <a:srgbClr val="000000"/>
              </a:buClr>
              <a:buFont typeface="Wingdings" charset="2"/>
              <a:buChar char=""/>
            </a:pPr>
            <a:r>
              <a:rPr lang="en-US" sz="1800" b="0" strike="noStrike" spc="-1">
                <a:solidFill>
                  <a:srgbClr val="000000"/>
                </a:solidFill>
                <a:latin typeface="Times New Roman"/>
              </a:rPr>
              <a:t>Interactive: You can use a Python prompt and interact with the interpreter directly to write your programs. </a:t>
            </a:r>
            <a:endParaRPr lang="en-US" sz="1800" b="0" strike="noStrike" spc="-1">
              <a:latin typeface="Arial"/>
            </a:endParaRPr>
          </a:p>
          <a:p>
            <a:pPr marL="285840" indent="-285480" algn="just">
              <a:lnSpc>
                <a:spcPct val="150000"/>
              </a:lnSpc>
              <a:buClr>
                <a:srgbClr val="000000"/>
              </a:buClr>
              <a:buFont typeface="Wingdings" charset="2"/>
              <a:buChar char=""/>
            </a:pPr>
            <a:r>
              <a:rPr lang="en-US" sz="1800" b="0" strike="noStrike" spc="-1">
                <a:solidFill>
                  <a:srgbClr val="000000"/>
                </a:solidFill>
                <a:latin typeface="Times New Roman"/>
              </a:rPr>
              <a:t>Object-Oriented: Python supports Object-Oriented technique of programming. </a:t>
            </a:r>
            <a:endParaRPr lang="en-US" sz="1800" b="0" strike="noStrike" spc="-1">
              <a:latin typeface="Arial"/>
            </a:endParaRPr>
          </a:p>
          <a:p>
            <a:pPr marL="285840" indent="-285480" algn="just">
              <a:lnSpc>
                <a:spcPct val="150000"/>
              </a:lnSpc>
              <a:buClr>
                <a:srgbClr val="000000"/>
              </a:buClr>
              <a:buFont typeface="Wingdings" charset="2"/>
              <a:buChar char=""/>
            </a:pPr>
            <a:r>
              <a:rPr lang="en-US" sz="1800" b="0" strike="noStrike" spc="-1">
                <a:solidFill>
                  <a:srgbClr val="000000"/>
                </a:solidFill>
                <a:latin typeface="Times New Roman"/>
              </a:rPr>
              <a:t>Beginner’s Language: Python is a great language for the beginner-level programmers and supports the development of a wide range of applications. </a:t>
            </a:r>
            <a:endParaRPr lang="en-US" sz="1800" b="0" strike="noStrike" spc="-1">
              <a:latin typeface="Arial"/>
            </a:endParaRPr>
          </a:p>
          <a:p>
            <a:pPr>
              <a:lnSpc>
                <a:spcPct val="100000"/>
              </a:lnSpc>
            </a:pPr>
            <a:endParaRPr lang="en-US" sz="1800" b="0" strike="noStrike" spc="-1">
              <a:latin typeface="Arial"/>
            </a:endParaRPr>
          </a:p>
        </p:txBody>
      </p:sp>
      <p:sp>
        <p:nvSpPr>
          <p:cNvPr id="203" name="TextShape 5"/>
          <p:cNvSpPr txBox="1"/>
          <p:nvPr/>
        </p:nvSpPr>
        <p:spPr>
          <a:xfrm>
            <a:off x="762120" y="809280"/>
            <a:ext cx="7303320" cy="871560"/>
          </a:xfrm>
          <a:prstGeom prst="rect">
            <a:avLst/>
          </a:prstGeom>
          <a:noFill/>
          <a:ln>
            <a:noFill/>
          </a:ln>
        </p:spPr>
        <p:txBody>
          <a:bodyPr lIns="0" tIns="12600" rIns="0" bIns="0">
            <a:spAutoFit/>
          </a:bodyPr>
          <a:lstStyle/>
          <a:p>
            <a:pPr marL="12600" algn="ctr">
              <a:lnSpc>
                <a:spcPct val="100000"/>
              </a:lnSpc>
              <a:spcBef>
                <a:spcPts val="99"/>
              </a:spcBef>
            </a:pPr>
            <a:r>
              <a:rPr lang="en-US" sz="2800" b="0" strike="noStrike" spc="-15">
                <a:solidFill>
                  <a:srgbClr val="FFFFFF"/>
                </a:solidFill>
                <a:latin typeface="Times New Roman"/>
              </a:rPr>
              <a:t>What is Python ?</a:t>
            </a:r>
            <a:endParaRPr lang="en-US" sz="2800" b="0" strike="noStrike" spc="-1">
              <a:solidFill>
                <a:srgbClr val="000000"/>
              </a:solidFill>
              <a:latin typeface="Calibri"/>
            </a:endParaRPr>
          </a:p>
        </p:txBody>
      </p:sp>
    </p:spTree>
  </p:cSld>
  <p:clrMapOvr>
    <a:masterClrMapping/>
  </p:clrMapOvr>
  <mc:AlternateContent xmlns:mc="http://schemas.openxmlformats.org/markup-compatibility/2006">
    <mc:Choice xmlns:p15="http://schemas.microsoft.com/office/powerpoint/2012/main" xmlns:p14="http://schemas.microsoft.com/office/powerpoint/2010/main" xmlns="" Requires="p14">
      <p:transition spd="slow" p14:dur="2000"/>
    </mc:Choice>
    <mc:Fallback>
      <p:transition spd="slow"/>
    </mc:Fallback>
  </mc:AlternateContent>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3" name="CustomShape 1"/>
          <p:cNvSpPr/>
          <p:nvPr/>
        </p:nvSpPr>
        <p:spPr>
          <a:xfrm>
            <a:off x="876240" y="209520"/>
            <a:ext cx="7391160" cy="4496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431640" indent="-323640">
              <a:lnSpc>
                <a:spcPct val="100000"/>
              </a:lnSpc>
              <a:spcBef>
                <a:spcPts val="601"/>
              </a:spcBef>
            </a:pPr>
            <a:r>
              <a:rPr lang="en-US" sz="1800" b="0" strike="noStrike" spc="-1">
                <a:solidFill>
                  <a:srgbClr val="FF0000"/>
                </a:solidFill>
                <a:latin typeface="Times New Roman"/>
              </a:rPr>
              <a:t>Remove Item</a:t>
            </a:r>
            <a:endParaRPr lang="en-US" sz="1800" b="0" strike="noStrike" spc="-1">
              <a:latin typeface="Arial"/>
            </a:endParaRPr>
          </a:p>
          <a:p>
            <a:pPr marL="431640" indent="-323640">
              <a:lnSpc>
                <a:spcPct val="100000"/>
              </a:lnSpc>
              <a:spcBef>
                <a:spcPts val="601"/>
              </a:spcBef>
            </a:pPr>
            <a:r>
              <a:rPr lang="en-US" sz="1800" b="0" strike="noStrike" spc="-1">
                <a:solidFill>
                  <a:srgbClr val="000000"/>
                </a:solidFill>
                <a:latin typeface="Times New Roman"/>
              </a:rPr>
              <a:t>There are several methods to remove items from a list:</a:t>
            </a:r>
            <a:endParaRPr lang="en-US" sz="1800" b="0" strike="noStrike" spc="-1">
              <a:latin typeface="Arial"/>
            </a:endParaRPr>
          </a:p>
          <a:p>
            <a:pPr marL="431640" indent="-323640">
              <a:lnSpc>
                <a:spcPct val="100000"/>
              </a:lnSpc>
              <a:spcBef>
                <a:spcPts val="601"/>
              </a:spcBef>
            </a:pPr>
            <a:r>
              <a:rPr lang="en-US" sz="1800" b="0" strike="noStrike" spc="-1">
                <a:solidFill>
                  <a:srgbClr val="FF0000"/>
                </a:solidFill>
                <a:latin typeface="Times New Roman"/>
              </a:rPr>
              <a:t>Example: </a:t>
            </a:r>
            <a:r>
              <a:rPr lang="en-US" sz="1800" b="0" strike="noStrike" spc="-1">
                <a:solidFill>
                  <a:srgbClr val="000000"/>
                </a:solidFill>
                <a:latin typeface="Times New Roman"/>
              </a:rPr>
              <a:t>The remove() method removes the specified item</a:t>
            </a:r>
            <a:endParaRPr lang="en-US" sz="1800" b="0" strike="noStrike" spc="-1">
              <a:latin typeface="Arial"/>
            </a:endParaRPr>
          </a:p>
          <a:p>
            <a:pPr marL="888840" indent="-323640">
              <a:lnSpc>
                <a:spcPct val="100000"/>
              </a:lnSpc>
              <a:spcBef>
                <a:spcPts val="601"/>
              </a:spcBef>
            </a:pPr>
            <a:r>
              <a:rPr lang="en-US" sz="1800" b="0" strike="noStrike" spc="-1">
                <a:solidFill>
                  <a:srgbClr val="127622"/>
                </a:solidFill>
                <a:latin typeface="Times New Roman"/>
              </a:rPr>
              <a:t>thislist = ["apple", "banana", "cherry"]</a:t>
            </a:r>
            <a:endParaRPr lang="en-US" sz="1800" b="0" strike="noStrike" spc="-1">
              <a:latin typeface="Arial"/>
            </a:endParaRPr>
          </a:p>
          <a:p>
            <a:pPr marL="888840" indent="-323640">
              <a:lnSpc>
                <a:spcPct val="100000"/>
              </a:lnSpc>
              <a:spcBef>
                <a:spcPts val="601"/>
              </a:spcBef>
            </a:pPr>
            <a:r>
              <a:rPr lang="en-US" sz="1800" b="0" strike="noStrike" spc="-1">
                <a:solidFill>
                  <a:srgbClr val="127622"/>
                </a:solidFill>
                <a:latin typeface="Times New Roman"/>
              </a:rPr>
              <a:t>thislist.remove("banana")</a:t>
            </a:r>
            <a:endParaRPr lang="en-US" sz="1800" b="0" strike="noStrike" spc="-1">
              <a:latin typeface="Arial"/>
            </a:endParaRPr>
          </a:p>
          <a:p>
            <a:pPr marL="888840" indent="-323640">
              <a:lnSpc>
                <a:spcPct val="100000"/>
              </a:lnSpc>
              <a:spcBef>
                <a:spcPts val="601"/>
              </a:spcBef>
            </a:pPr>
            <a:r>
              <a:rPr lang="en-US" sz="1800" b="0" strike="noStrike" spc="-1">
                <a:solidFill>
                  <a:srgbClr val="127622"/>
                </a:solidFill>
                <a:latin typeface="Times New Roman"/>
              </a:rPr>
              <a:t>print(thislist)</a:t>
            </a:r>
            <a:endParaRPr lang="en-US" sz="1800" b="0" strike="noStrike" spc="-1">
              <a:latin typeface="Arial"/>
            </a:endParaRPr>
          </a:p>
          <a:p>
            <a:pPr marL="431640" indent="-323640">
              <a:lnSpc>
                <a:spcPct val="100000"/>
              </a:lnSpc>
              <a:spcBef>
                <a:spcPts val="601"/>
              </a:spcBef>
            </a:pPr>
            <a:r>
              <a:rPr lang="en-US" sz="1800" b="0" strike="noStrike" spc="-1">
                <a:solidFill>
                  <a:srgbClr val="3465A4"/>
                </a:solidFill>
                <a:latin typeface="Times New Roman"/>
              </a:rPr>
              <a:t>Answer:['apple', 'cherry']</a:t>
            </a:r>
            <a:endParaRPr lang="en-US" sz="1800" b="0" strike="noStrike" spc="-1">
              <a:latin typeface="Arial"/>
            </a:endParaRPr>
          </a:p>
          <a:p>
            <a:pPr marL="431640" indent="-323640">
              <a:lnSpc>
                <a:spcPct val="100000"/>
              </a:lnSpc>
              <a:spcBef>
                <a:spcPts val="601"/>
              </a:spcBef>
            </a:pPr>
            <a:r>
              <a:rPr lang="en-US" sz="1800" b="0" strike="noStrike" spc="-1">
                <a:solidFill>
                  <a:srgbClr val="FF0000"/>
                </a:solidFill>
                <a:latin typeface="Times New Roman"/>
              </a:rPr>
              <a:t>Example: </a:t>
            </a:r>
            <a:r>
              <a:rPr lang="en-US" sz="1800" b="0" strike="noStrike" spc="-1">
                <a:solidFill>
                  <a:srgbClr val="000000"/>
                </a:solidFill>
                <a:latin typeface="Times New Roman"/>
              </a:rPr>
              <a:t>The pop() method removes the specified index, (or the last item if index is not specified)</a:t>
            </a:r>
            <a:endParaRPr lang="en-US" sz="1800" b="0" strike="noStrike" spc="-1">
              <a:latin typeface="Arial"/>
            </a:endParaRPr>
          </a:p>
          <a:p>
            <a:pPr marL="888840" indent="-323640">
              <a:lnSpc>
                <a:spcPct val="100000"/>
              </a:lnSpc>
              <a:spcBef>
                <a:spcPts val="601"/>
              </a:spcBef>
            </a:pPr>
            <a:r>
              <a:rPr lang="en-US" sz="1800" b="0" strike="noStrike" spc="-1">
                <a:solidFill>
                  <a:srgbClr val="127622"/>
                </a:solidFill>
                <a:latin typeface="Times New Roman"/>
              </a:rPr>
              <a:t>thislist = ["apple", "banana", "cherry"]</a:t>
            </a:r>
            <a:endParaRPr lang="en-US" sz="1800" b="0" strike="noStrike" spc="-1">
              <a:latin typeface="Arial"/>
            </a:endParaRPr>
          </a:p>
          <a:p>
            <a:pPr marL="888840" indent="-323640">
              <a:lnSpc>
                <a:spcPct val="100000"/>
              </a:lnSpc>
              <a:spcBef>
                <a:spcPts val="601"/>
              </a:spcBef>
            </a:pPr>
            <a:r>
              <a:rPr lang="en-US" sz="1800" b="0" strike="noStrike" spc="-1">
                <a:solidFill>
                  <a:srgbClr val="127622"/>
                </a:solidFill>
                <a:latin typeface="Times New Roman"/>
              </a:rPr>
              <a:t>thislist.pop()</a:t>
            </a:r>
            <a:endParaRPr lang="en-US" sz="1800" b="0" strike="noStrike" spc="-1">
              <a:latin typeface="Arial"/>
            </a:endParaRPr>
          </a:p>
          <a:p>
            <a:pPr marL="888840" indent="-323640">
              <a:lnSpc>
                <a:spcPct val="100000"/>
              </a:lnSpc>
              <a:spcBef>
                <a:spcPts val="601"/>
              </a:spcBef>
            </a:pPr>
            <a:r>
              <a:rPr lang="en-US" sz="1800" b="0" strike="noStrike" spc="-1">
                <a:solidFill>
                  <a:srgbClr val="127622"/>
                </a:solidFill>
                <a:latin typeface="Times New Roman"/>
              </a:rPr>
              <a:t>print(thislist)</a:t>
            </a:r>
            <a:endParaRPr lang="en-US" sz="1800" b="0" strike="noStrike" spc="-1">
              <a:latin typeface="Arial"/>
            </a:endParaRPr>
          </a:p>
          <a:p>
            <a:pPr marL="431640" indent="-323640">
              <a:lnSpc>
                <a:spcPct val="100000"/>
              </a:lnSpc>
              <a:spcBef>
                <a:spcPts val="601"/>
              </a:spcBef>
            </a:pPr>
            <a:r>
              <a:rPr lang="en-US" sz="1800" b="0" strike="noStrike" spc="-1">
                <a:solidFill>
                  <a:srgbClr val="3465A4"/>
                </a:solidFill>
                <a:latin typeface="Times New Roman"/>
              </a:rPr>
              <a:t>Answer:['apple', 'banana']</a:t>
            </a:r>
            <a:endParaRPr lang="en-US" sz="1800" b="0" strike="noStrike" spc="-1">
              <a:latin typeface="Arial"/>
            </a:endParaRPr>
          </a:p>
        </p:txBody>
      </p:sp>
    </p:spTree>
  </p:cSld>
  <p:clrMapOvr>
    <a:masterClrMapping/>
  </p:clrMapOvr>
  <mc:AlternateContent xmlns:mc="http://schemas.openxmlformats.org/markup-compatibility/2006">
    <mc:Choice xmlns:p15="http://schemas.microsoft.com/office/powerpoint/2012/main" xmlns:p14="http://schemas.microsoft.com/office/powerpoint/2010/main" xmlns="" Requires="p14">
      <p:transition spd="slow" p14:dur="2000"/>
    </mc:Choice>
    <mc:Fallback>
      <p:transition spd="slow"/>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 name="CustomShape 1"/>
          <p:cNvSpPr/>
          <p:nvPr/>
        </p:nvSpPr>
        <p:spPr>
          <a:xfrm>
            <a:off x="762120" y="285840"/>
            <a:ext cx="7619760" cy="4304880"/>
          </a:xfrm>
          <a:prstGeom prst="rect">
            <a:avLst/>
          </a:prstGeom>
          <a:noFill/>
          <a:ln>
            <a:noFill/>
          </a:ln>
        </p:spPr>
        <p:style>
          <a:lnRef idx="0">
            <a:scrgbClr r="0" g="0" b="0"/>
          </a:lnRef>
          <a:fillRef idx="0">
            <a:scrgbClr r="0" g="0" b="0"/>
          </a:fillRef>
          <a:effectRef idx="0">
            <a:scrgbClr r="0" g="0" b="0"/>
          </a:effectRef>
          <a:fontRef idx="minor"/>
        </p:style>
        <p:txBody>
          <a:bodyPr lIns="90000" tIns="23040" rIns="90000" bIns="45000">
            <a:noAutofit/>
          </a:bodyPr>
          <a:lstStyle/>
          <a:p>
            <a:pPr marL="431640" indent="-323640">
              <a:lnSpc>
                <a:spcPct val="100000"/>
              </a:lnSpc>
              <a:spcBef>
                <a:spcPts val="400"/>
              </a:spcBef>
            </a:pPr>
            <a:r>
              <a:rPr lang="en-US" sz="1600" b="0" strike="noStrike" spc="-1">
                <a:solidFill>
                  <a:srgbClr val="FF0000"/>
                </a:solidFill>
                <a:latin typeface="Times New Roman"/>
              </a:rPr>
              <a:t>Example: </a:t>
            </a:r>
            <a:r>
              <a:rPr lang="en-US" sz="1600" b="0" strike="noStrike" spc="-1">
                <a:solidFill>
                  <a:srgbClr val="000000"/>
                </a:solidFill>
                <a:latin typeface="Times New Roman"/>
              </a:rPr>
              <a:t>The del keyword removes the specified index</a:t>
            </a:r>
            <a:endParaRPr lang="en-US" sz="1600" b="0" strike="noStrike" spc="-1">
              <a:latin typeface="Arial"/>
            </a:endParaRPr>
          </a:p>
          <a:p>
            <a:pPr marL="888840" indent="-323640">
              <a:lnSpc>
                <a:spcPct val="100000"/>
              </a:lnSpc>
              <a:spcBef>
                <a:spcPts val="400"/>
              </a:spcBef>
            </a:pPr>
            <a:r>
              <a:rPr lang="en-US" sz="1600" b="0" strike="noStrike" spc="-1">
                <a:solidFill>
                  <a:srgbClr val="1E6A39"/>
                </a:solidFill>
                <a:latin typeface="Times New Roman"/>
              </a:rPr>
              <a:t>thislist = ["apple", "banana", "cherry"]</a:t>
            </a:r>
            <a:endParaRPr lang="en-US" sz="1600" b="0" strike="noStrike" spc="-1">
              <a:latin typeface="Arial"/>
            </a:endParaRPr>
          </a:p>
          <a:p>
            <a:pPr marL="888840" indent="-323640">
              <a:lnSpc>
                <a:spcPct val="100000"/>
              </a:lnSpc>
              <a:spcBef>
                <a:spcPts val="400"/>
              </a:spcBef>
            </a:pPr>
            <a:r>
              <a:rPr lang="en-US" sz="1600" b="0" strike="noStrike" spc="-1">
                <a:solidFill>
                  <a:srgbClr val="1E6A39"/>
                </a:solidFill>
                <a:latin typeface="Times New Roman"/>
              </a:rPr>
              <a:t>del thislist[0]</a:t>
            </a:r>
            <a:endParaRPr lang="en-US" sz="1600" b="0" strike="noStrike" spc="-1">
              <a:latin typeface="Arial"/>
            </a:endParaRPr>
          </a:p>
          <a:p>
            <a:pPr marL="888840" indent="-323640">
              <a:lnSpc>
                <a:spcPct val="100000"/>
              </a:lnSpc>
              <a:spcBef>
                <a:spcPts val="400"/>
              </a:spcBef>
            </a:pPr>
            <a:r>
              <a:rPr lang="en-US" sz="1600" b="0" strike="noStrike" spc="-1">
                <a:solidFill>
                  <a:srgbClr val="1E6A39"/>
                </a:solidFill>
                <a:latin typeface="Times New Roman"/>
              </a:rPr>
              <a:t>print(thislist)</a:t>
            </a:r>
            <a:endParaRPr lang="en-US" sz="1600" b="0" strike="noStrike" spc="-1">
              <a:latin typeface="Arial"/>
            </a:endParaRPr>
          </a:p>
          <a:p>
            <a:pPr marL="431640" indent="-323640">
              <a:lnSpc>
                <a:spcPct val="100000"/>
              </a:lnSpc>
              <a:spcBef>
                <a:spcPts val="400"/>
              </a:spcBef>
            </a:pPr>
            <a:r>
              <a:rPr lang="en-US" sz="1600" b="0" strike="noStrike" spc="-1">
                <a:solidFill>
                  <a:srgbClr val="3465A4"/>
                </a:solidFill>
                <a:latin typeface="Times New Roman"/>
              </a:rPr>
              <a:t>Answer:['banana', 'cherry']</a:t>
            </a:r>
            <a:endParaRPr lang="en-US" sz="1600" b="0" strike="noStrike" spc="-1">
              <a:latin typeface="Arial"/>
            </a:endParaRPr>
          </a:p>
          <a:p>
            <a:pPr marL="431640" indent="-323640">
              <a:lnSpc>
                <a:spcPct val="100000"/>
              </a:lnSpc>
              <a:spcBef>
                <a:spcPts val="400"/>
              </a:spcBef>
            </a:pPr>
            <a:r>
              <a:rPr lang="en-US" sz="1600" b="0" strike="noStrike" spc="-1">
                <a:solidFill>
                  <a:srgbClr val="FF0000"/>
                </a:solidFill>
                <a:latin typeface="Times New Roman"/>
              </a:rPr>
              <a:t>Example: </a:t>
            </a:r>
            <a:r>
              <a:rPr lang="en-US" sz="1600" b="0" strike="noStrike" spc="-1">
                <a:solidFill>
                  <a:srgbClr val="000000"/>
                </a:solidFill>
                <a:latin typeface="Times New Roman"/>
              </a:rPr>
              <a:t>The del keyword can also delete the list completely</a:t>
            </a:r>
            <a:endParaRPr lang="en-US" sz="1600" b="0" strike="noStrike" spc="-1">
              <a:latin typeface="Arial"/>
            </a:endParaRPr>
          </a:p>
          <a:p>
            <a:pPr marL="888840" indent="-323640">
              <a:lnSpc>
                <a:spcPct val="100000"/>
              </a:lnSpc>
              <a:spcBef>
                <a:spcPts val="400"/>
              </a:spcBef>
            </a:pPr>
            <a:r>
              <a:rPr lang="en-US" sz="1600" b="0" strike="noStrike" spc="-1">
                <a:solidFill>
                  <a:srgbClr val="1E6A39"/>
                </a:solidFill>
                <a:latin typeface="Times New Roman"/>
              </a:rPr>
              <a:t>thislist = ["apple", "banana", "cherry"]</a:t>
            </a:r>
            <a:endParaRPr lang="en-US" sz="1600" b="0" strike="noStrike" spc="-1">
              <a:latin typeface="Arial"/>
            </a:endParaRPr>
          </a:p>
          <a:p>
            <a:pPr marL="888840" indent="-323640">
              <a:lnSpc>
                <a:spcPct val="100000"/>
              </a:lnSpc>
              <a:spcBef>
                <a:spcPts val="400"/>
              </a:spcBef>
            </a:pPr>
            <a:r>
              <a:rPr lang="en-US" sz="1600" b="0" strike="noStrike" spc="-1">
                <a:solidFill>
                  <a:srgbClr val="1E6A39"/>
                </a:solidFill>
                <a:latin typeface="Times New Roman"/>
              </a:rPr>
              <a:t>del thislist</a:t>
            </a:r>
            <a:endParaRPr lang="en-US" sz="1600" b="0" strike="noStrike" spc="-1">
              <a:latin typeface="Arial"/>
            </a:endParaRPr>
          </a:p>
          <a:p>
            <a:pPr marL="888840" indent="-323640">
              <a:lnSpc>
                <a:spcPct val="100000"/>
              </a:lnSpc>
              <a:spcBef>
                <a:spcPts val="400"/>
              </a:spcBef>
            </a:pPr>
            <a:r>
              <a:rPr lang="en-US" sz="1600" b="0" strike="noStrike" spc="-1">
                <a:solidFill>
                  <a:srgbClr val="1E6A39"/>
                </a:solidFill>
                <a:latin typeface="Times New Roman"/>
              </a:rPr>
              <a:t>print(thislist)</a:t>
            </a:r>
            <a:endParaRPr lang="en-US" sz="1600" b="0" strike="noStrike" spc="-1">
              <a:latin typeface="Arial"/>
            </a:endParaRPr>
          </a:p>
          <a:p>
            <a:pPr marL="431640" indent="-323640">
              <a:lnSpc>
                <a:spcPct val="100000"/>
              </a:lnSpc>
              <a:spcBef>
                <a:spcPts val="400"/>
              </a:spcBef>
            </a:pPr>
            <a:r>
              <a:rPr lang="en-US" sz="1600" b="0" strike="noStrike" spc="-1">
                <a:solidFill>
                  <a:srgbClr val="3465A4"/>
                </a:solidFill>
                <a:latin typeface="Times New Roman"/>
              </a:rPr>
              <a:t>Answer:  </a:t>
            </a:r>
            <a:r>
              <a:rPr lang="en-US" sz="1600" b="0" strike="noStrike" spc="-1">
                <a:solidFill>
                  <a:srgbClr val="1E6A39"/>
                </a:solidFill>
                <a:latin typeface="Times New Roman"/>
              </a:rPr>
              <a:t>print(thislist) </a:t>
            </a:r>
            <a:r>
              <a:rPr lang="en-US" sz="1600" b="0" strike="noStrike" spc="-1">
                <a:solidFill>
                  <a:srgbClr val="3465A4"/>
                </a:solidFill>
                <a:latin typeface="Times New Roman"/>
              </a:rPr>
              <a:t> will cause an error because "thislist" is successfully deleted </a:t>
            </a:r>
            <a:endParaRPr lang="en-US" sz="1600" b="0" strike="noStrike" spc="-1">
              <a:latin typeface="Arial"/>
            </a:endParaRPr>
          </a:p>
          <a:p>
            <a:pPr marL="431640" indent="-323640">
              <a:lnSpc>
                <a:spcPct val="100000"/>
              </a:lnSpc>
              <a:spcBef>
                <a:spcPts val="400"/>
              </a:spcBef>
            </a:pPr>
            <a:r>
              <a:rPr lang="en-US" sz="1600" b="0" strike="noStrike" spc="-1">
                <a:solidFill>
                  <a:srgbClr val="FF0000"/>
                </a:solidFill>
                <a:latin typeface="Times New Roman"/>
              </a:rPr>
              <a:t>Example: </a:t>
            </a:r>
            <a:r>
              <a:rPr lang="en-US" sz="1600" b="0" strike="noStrike" spc="-1">
                <a:solidFill>
                  <a:srgbClr val="000000"/>
                </a:solidFill>
                <a:latin typeface="Times New Roman"/>
              </a:rPr>
              <a:t>The clear() method empties the list</a:t>
            </a:r>
            <a:endParaRPr lang="en-US" sz="1600" b="0" strike="noStrike" spc="-1">
              <a:latin typeface="Arial"/>
            </a:endParaRPr>
          </a:p>
          <a:p>
            <a:pPr marL="888840" indent="-323640">
              <a:lnSpc>
                <a:spcPct val="100000"/>
              </a:lnSpc>
              <a:spcBef>
                <a:spcPts val="400"/>
              </a:spcBef>
            </a:pPr>
            <a:r>
              <a:rPr lang="en-US" sz="1600" b="0" strike="noStrike" spc="-1">
                <a:solidFill>
                  <a:srgbClr val="1E6A39"/>
                </a:solidFill>
                <a:latin typeface="Times New Roman"/>
              </a:rPr>
              <a:t>thislist = ["apple", "banana", "cherry"]</a:t>
            </a:r>
            <a:endParaRPr lang="en-US" sz="1600" b="0" strike="noStrike" spc="-1">
              <a:latin typeface="Arial"/>
            </a:endParaRPr>
          </a:p>
          <a:p>
            <a:pPr marL="888840" indent="-323640">
              <a:lnSpc>
                <a:spcPct val="100000"/>
              </a:lnSpc>
              <a:spcBef>
                <a:spcPts val="400"/>
              </a:spcBef>
            </a:pPr>
            <a:r>
              <a:rPr lang="en-US" sz="1600" b="0" strike="noStrike" spc="-1">
                <a:solidFill>
                  <a:srgbClr val="1E6A39"/>
                </a:solidFill>
                <a:latin typeface="Times New Roman"/>
              </a:rPr>
              <a:t>thislist.clear()</a:t>
            </a:r>
            <a:endParaRPr lang="en-US" sz="1600" b="0" strike="noStrike" spc="-1">
              <a:latin typeface="Arial"/>
            </a:endParaRPr>
          </a:p>
          <a:p>
            <a:pPr marL="888840" indent="-323640">
              <a:lnSpc>
                <a:spcPct val="100000"/>
              </a:lnSpc>
              <a:spcBef>
                <a:spcPts val="400"/>
              </a:spcBef>
            </a:pPr>
            <a:r>
              <a:rPr lang="en-US" sz="1600" b="0" strike="noStrike" spc="-1">
                <a:solidFill>
                  <a:srgbClr val="1E6A39"/>
                </a:solidFill>
                <a:latin typeface="Times New Roman"/>
              </a:rPr>
              <a:t>print(thislist)</a:t>
            </a:r>
            <a:endParaRPr lang="en-US" sz="1600" b="0" strike="noStrike" spc="-1">
              <a:latin typeface="Arial"/>
            </a:endParaRPr>
          </a:p>
          <a:p>
            <a:pPr marL="431640" indent="-323640">
              <a:lnSpc>
                <a:spcPct val="100000"/>
              </a:lnSpc>
              <a:spcBef>
                <a:spcPts val="400"/>
              </a:spcBef>
            </a:pPr>
            <a:r>
              <a:rPr lang="en-US" sz="1600" b="0" strike="noStrike" spc="-1">
                <a:solidFill>
                  <a:srgbClr val="3465A4"/>
                </a:solidFill>
                <a:latin typeface="Times New Roman"/>
              </a:rPr>
              <a:t>Answer:[ ]</a:t>
            </a:r>
            <a:endParaRPr lang="en-US" sz="1600" b="0" strike="noStrike" spc="-1">
              <a:latin typeface="Arial"/>
            </a:endParaRPr>
          </a:p>
        </p:txBody>
      </p:sp>
    </p:spTree>
  </p:cSld>
  <p:clrMapOvr>
    <a:masterClrMapping/>
  </p:clrMapOvr>
  <mc:AlternateContent xmlns:mc="http://schemas.openxmlformats.org/markup-compatibility/2006">
    <mc:Choice xmlns:p15="http://schemas.microsoft.com/office/powerpoint/2012/main" xmlns:p14="http://schemas.microsoft.com/office/powerpoint/2010/main" xmlns="" Requires="p14">
      <p:transition spd="slow" p14:dur="2000"/>
    </mc:Choice>
    <mc:Fallback>
      <p:transition spd="slow"/>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5" name="CustomShape 1"/>
          <p:cNvSpPr/>
          <p:nvPr/>
        </p:nvSpPr>
        <p:spPr>
          <a:xfrm>
            <a:off x="609480" y="133200"/>
            <a:ext cx="8076960" cy="4400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431640" indent="-323640">
              <a:lnSpc>
                <a:spcPct val="100000"/>
              </a:lnSpc>
              <a:spcBef>
                <a:spcPts val="400"/>
              </a:spcBef>
            </a:pPr>
            <a:r>
              <a:rPr lang="en-US" sz="1600" b="0" strike="noStrike" spc="-1">
                <a:solidFill>
                  <a:srgbClr val="FF0000"/>
                </a:solidFill>
                <a:latin typeface="Times New Roman"/>
              </a:rPr>
              <a:t>Copy a List</a:t>
            </a:r>
            <a:endParaRPr lang="en-US" sz="1600" b="0" strike="noStrike" spc="-1">
              <a:latin typeface="Arial"/>
            </a:endParaRPr>
          </a:p>
          <a:p>
            <a:pPr marL="431640" indent="-323640" algn="just">
              <a:lnSpc>
                <a:spcPct val="100000"/>
              </a:lnSpc>
              <a:spcBef>
                <a:spcPts val="400"/>
              </a:spcBef>
            </a:pPr>
            <a:r>
              <a:rPr lang="en-US" sz="1600" b="0" strike="noStrike" spc="-1">
                <a:solidFill>
                  <a:srgbClr val="000000"/>
                </a:solidFill>
                <a:latin typeface="Times New Roman"/>
              </a:rPr>
              <a:t>You cannot copy a list simply by typing list2 = list1, because: list2 will only be a reference to list1, and changes made in list1 will automatically also be made in list2.</a:t>
            </a:r>
            <a:endParaRPr lang="en-US" sz="1600" b="0" strike="noStrike" spc="-1">
              <a:latin typeface="Arial"/>
            </a:endParaRPr>
          </a:p>
          <a:p>
            <a:pPr marL="431640" indent="-323640" algn="just">
              <a:lnSpc>
                <a:spcPct val="100000"/>
              </a:lnSpc>
              <a:spcBef>
                <a:spcPts val="400"/>
              </a:spcBef>
            </a:pPr>
            <a:r>
              <a:rPr lang="en-US" sz="1600" b="0" strike="noStrike" spc="-1">
                <a:solidFill>
                  <a:srgbClr val="000000"/>
                </a:solidFill>
                <a:latin typeface="Times New Roman"/>
              </a:rPr>
              <a:t>There are ways to make a copy, one way is to use the built-in List method copy().</a:t>
            </a:r>
            <a:endParaRPr lang="en-US" sz="1600" b="0" strike="noStrike" spc="-1">
              <a:latin typeface="Arial"/>
            </a:endParaRPr>
          </a:p>
          <a:p>
            <a:pPr marL="431640" indent="-323640">
              <a:lnSpc>
                <a:spcPct val="100000"/>
              </a:lnSpc>
              <a:spcBef>
                <a:spcPts val="400"/>
              </a:spcBef>
            </a:pPr>
            <a:r>
              <a:rPr lang="en-US" sz="1600" b="0" strike="noStrike" spc="-1">
                <a:solidFill>
                  <a:srgbClr val="FF0000"/>
                </a:solidFill>
                <a:latin typeface="Times New Roman"/>
              </a:rPr>
              <a:t>Example: </a:t>
            </a:r>
            <a:r>
              <a:rPr lang="en-US" sz="1600" b="0" strike="noStrike" spc="-1">
                <a:solidFill>
                  <a:srgbClr val="000000"/>
                </a:solidFill>
                <a:latin typeface="Times New Roman"/>
              </a:rPr>
              <a:t>Make a copy of a list with the copy() method</a:t>
            </a:r>
            <a:endParaRPr lang="en-US" sz="1600" b="0" strike="noStrike" spc="-1">
              <a:latin typeface="Arial"/>
            </a:endParaRPr>
          </a:p>
          <a:p>
            <a:pPr marL="888840" indent="-323640">
              <a:lnSpc>
                <a:spcPct val="100000"/>
              </a:lnSpc>
              <a:spcBef>
                <a:spcPts val="400"/>
              </a:spcBef>
            </a:pPr>
            <a:r>
              <a:rPr lang="en-US" sz="1600" b="0" strike="noStrike" spc="-1">
                <a:solidFill>
                  <a:srgbClr val="1E6A39"/>
                </a:solidFill>
                <a:latin typeface="Times New Roman"/>
              </a:rPr>
              <a:t>thislist = ["apple", "banana", "cherry"]</a:t>
            </a:r>
            <a:endParaRPr lang="en-US" sz="1600" b="0" strike="noStrike" spc="-1">
              <a:latin typeface="Arial"/>
            </a:endParaRPr>
          </a:p>
          <a:p>
            <a:pPr marL="888840" indent="-323640">
              <a:lnSpc>
                <a:spcPct val="100000"/>
              </a:lnSpc>
              <a:spcBef>
                <a:spcPts val="400"/>
              </a:spcBef>
            </a:pPr>
            <a:r>
              <a:rPr lang="en-US" sz="1600" b="0" strike="noStrike" spc="-1">
                <a:solidFill>
                  <a:srgbClr val="1E6A39"/>
                </a:solidFill>
                <a:latin typeface="Times New Roman"/>
              </a:rPr>
              <a:t>mylist = thislist.copy()</a:t>
            </a:r>
            <a:endParaRPr lang="en-US" sz="1600" b="0" strike="noStrike" spc="-1">
              <a:latin typeface="Arial"/>
            </a:endParaRPr>
          </a:p>
          <a:p>
            <a:pPr marL="888840" indent="-323640">
              <a:lnSpc>
                <a:spcPct val="100000"/>
              </a:lnSpc>
              <a:spcBef>
                <a:spcPts val="400"/>
              </a:spcBef>
            </a:pPr>
            <a:r>
              <a:rPr lang="en-US" sz="1600" b="0" strike="noStrike" spc="-1">
                <a:solidFill>
                  <a:srgbClr val="1E6A39"/>
                </a:solidFill>
                <a:latin typeface="Times New Roman"/>
              </a:rPr>
              <a:t>print(mylist)</a:t>
            </a:r>
            <a:endParaRPr lang="en-US" sz="1600" b="0" strike="noStrike" spc="-1">
              <a:latin typeface="Arial"/>
            </a:endParaRPr>
          </a:p>
          <a:p>
            <a:pPr marL="431640" indent="-323640">
              <a:lnSpc>
                <a:spcPct val="100000"/>
              </a:lnSpc>
              <a:spcBef>
                <a:spcPts val="400"/>
              </a:spcBef>
            </a:pPr>
            <a:r>
              <a:rPr lang="en-US" sz="1600" b="0" strike="noStrike" spc="-1">
                <a:solidFill>
                  <a:srgbClr val="3465A4"/>
                </a:solidFill>
                <a:latin typeface="Times New Roman"/>
              </a:rPr>
              <a:t>Answer:['apple', 'banana', 'cherry']</a:t>
            </a:r>
            <a:endParaRPr lang="en-US" sz="1600" b="0" strike="noStrike" spc="-1">
              <a:latin typeface="Arial"/>
            </a:endParaRPr>
          </a:p>
          <a:p>
            <a:pPr marL="431640" indent="-323640">
              <a:lnSpc>
                <a:spcPct val="100000"/>
              </a:lnSpc>
              <a:spcBef>
                <a:spcPts val="400"/>
              </a:spcBef>
            </a:pPr>
            <a:r>
              <a:rPr lang="en-US" sz="1600" b="0" strike="noStrike" spc="-1">
                <a:solidFill>
                  <a:srgbClr val="111111"/>
                </a:solidFill>
                <a:latin typeface="Times New Roman"/>
              </a:rPr>
              <a:t>Another way to make a copy is to use the built-in method list().</a:t>
            </a:r>
            <a:endParaRPr lang="en-US" sz="1600" b="0" strike="noStrike" spc="-1">
              <a:latin typeface="Arial"/>
            </a:endParaRPr>
          </a:p>
          <a:p>
            <a:pPr marL="431640" indent="-323640">
              <a:lnSpc>
                <a:spcPct val="100000"/>
              </a:lnSpc>
              <a:spcBef>
                <a:spcPts val="400"/>
              </a:spcBef>
            </a:pPr>
            <a:r>
              <a:rPr lang="en-US" sz="1600" b="0" strike="noStrike" spc="-1">
                <a:solidFill>
                  <a:srgbClr val="FF0000"/>
                </a:solidFill>
                <a:latin typeface="Times New Roman"/>
              </a:rPr>
              <a:t>Example: </a:t>
            </a:r>
            <a:r>
              <a:rPr lang="en-US" sz="1600" b="0" strike="noStrike" spc="-1">
                <a:solidFill>
                  <a:srgbClr val="000000"/>
                </a:solidFill>
                <a:latin typeface="Times New Roman"/>
              </a:rPr>
              <a:t>Make a copy of a list with the list() method</a:t>
            </a:r>
            <a:endParaRPr lang="en-US" sz="1600" b="0" strike="noStrike" spc="-1">
              <a:latin typeface="Arial"/>
            </a:endParaRPr>
          </a:p>
          <a:p>
            <a:pPr marL="888840" indent="-323640">
              <a:lnSpc>
                <a:spcPct val="100000"/>
              </a:lnSpc>
              <a:spcBef>
                <a:spcPts val="400"/>
              </a:spcBef>
            </a:pPr>
            <a:r>
              <a:rPr lang="en-US" sz="1600" b="0" strike="noStrike" spc="-1">
                <a:solidFill>
                  <a:srgbClr val="1E6A39"/>
                </a:solidFill>
                <a:latin typeface="Times New Roman"/>
              </a:rPr>
              <a:t>thislist = ["apple", "banana", "cherry"]</a:t>
            </a:r>
            <a:endParaRPr lang="en-US" sz="1600" b="0" strike="noStrike" spc="-1">
              <a:latin typeface="Arial"/>
            </a:endParaRPr>
          </a:p>
          <a:p>
            <a:pPr marL="888840" indent="-323640">
              <a:lnSpc>
                <a:spcPct val="100000"/>
              </a:lnSpc>
              <a:spcBef>
                <a:spcPts val="400"/>
              </a:spcBef>
            </a:pPr>
            <a:r>
              <a:rPr lang="en-US" sz="1600" b="0" strike="noStrike" spc="-1">
                <a:solidFill>
                  <a:srgbClr val="1E6A39"/>
                </a:solidFill>
                <a:latin typeface="Times New Roman"/>
              </a:rPr>
              <a:t>mylist = list(thislist)</a:t>
            </a:r>
            <a:endParaRPr lang="en-US" sz="1600" b="0" strike="noStrike" spc="-1">
              <a:latin typeface="Arial"/>
            </a:endParaRPr>
          </a:p>
          <a:p>
            <a:pPr marL="888840" indent="-323640">
              <a:lnSpc>
                <a:spcPct val="100000"/>
              </a:lnSpc>
              <a:spcBef>
                <a:spcPts val="400"/>
              </a:spcBef>
            </a:pPr>
            <a:r>
              <a:rPr lang="en-US" sz="1600" b="0" strike="noStrike" spc="-1">
                <a:solidFill>
                  <a:srgbClr val="1E6A39"/>
                </a:solidFill>
                <a:latin typeface="Times New Roman"/>
              </a:rPr>
              <a:t>print(mylist)</a:t>
            </a:r>
            <a:endParaRPr lang="en-US" sz="1600" b="0" strike="noStrike" spc="-1">
              <a:latin typeface="Arial"/>
            </a:endParaRPr>
          </a:p>
          <a:p>
            <a:pPr marL="431640" indent="-323640">
              <a:lnSpc>
                <a:spcPct val="100000"/>
              </a:lnSpc>
              <a:spcBef>
                <a:spcPts val="400"/>
              </a:spcBef>
            </a:pPr>
            <a:r>
              <a:rPr lang="en-US" sz="1600" b="0" strike="noStrike" spc="-1">
                <a:solidFill>
                  <a:srgbClr val="3465A4"/>
                </a:solidFill>
                <a:latin typeface="Times New Roman"/>
              </a:rPr>
              <a:t>Answer:['apple', 'banana', 'cherry']</a:t>
            </a:r>
            <a:endParaRPr lang="en-US" sz="1600" b="0" strike="noStrike" spc="-1">
              <a:latin typeface="Arial"/>
            </a:endParaRPr>
          </a:p>
        </p:txBody>
      </p:sp>
    </p:spTree>
  </p:cSld>
  <p:clrMapOvr>
    <a:masterClrMapping/>
  </p:clrMapOvr>
  <mc:AlternateContent xmlns:mc="http://schemas.openxmlformats.org/markup-compatibility/2006">
    <mc:Choice xmlns:p15="http://schemas.microsoft.com/office/powerpoint/2012/main" xmlns:p14="http://schemas.microsoft.com/office/powerpoint/2010/main" xmlns="" Requires="p14">
      <p:transition spd="slow" p14:dur="2000"/>
    </mc:Choice>
    <mc:Fallback>
      <p:transition spd="slow"/>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6" name="CustomShape 1"/>
          <p:cNvSpPr/>
          <p:nvPr/>
        </p:nvSpPr>
        <p:spPr>
          <a:xfrm>
            <a:off x="571680" y="57240"/>
            <a:ext cx="8000640" cy="4636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431640" indent="-323640">
              <a:lnSpc>
                <a:spcPct val="100000"/>
              </a:lnSpc>
              <a:spcBef>
                <a:spcPts val="201"/>
              </a:spcBef>
            </a:pPr>
            <a:r>
              <a:rPr lang="en-US" sz="1600" b="0" strike="noStrike" spc="-1">
                <a:solidFill>
                  <a:srgbClr val="FF0000"/>
                </a:solidFill>
                <a:latin typeface="Times New Roman"/>
              </a:rPr>
              <a:t>Join Two Lists</a:t>
            </a:r>
            <a:endParaRPr lang="en-US" sz="1600" b="0" strike="noStrike" spc="-1">
              <a:latin typeface="Arial"/>
            </a:endParaRPr>
          </a:p>
          <a:p>
            <a:pPr marL="431640" indent="-323640">
              <a:lnSpc>
                <a:spcPct val="100000"/>
              </a:lnSpc>
              <a:spcBef>
                <a:spcPts val="201"/>
              </a:spcBef>
            </a:pPr>
            <a:r>
              <a:rPr lang="en-US" sz="1600" b="0" strike="noStrike" spc="-1">
                <a:solidFill>
                  <a:srgbClr val="111111"/>
                </a:solidFill>
                <a:latin typeface="Times New Roman"/>
              </a:rPr>
              <a:t>There are several ways to join, or concatenate, two or more lists in Python</a:t>
            </a:r>
            <a:endParaRPr lang="en-US" sz="1600" b="0" strike="noStrike" spc="-1">
              <a:latin typeface="Arial"/>
            </a:endParaRPr>
          </a:p>
          <a:p>
            <a:pPr marL="431640" indent="-323640">
              <a:lnSpc>
                <a:spcPct val="100000"/>
              </a:lnSpc>
              <a:spcBef>
                <a:spcPts val="201"/>
              </a:spcBef>
            </a:pPr>
            <a:r>
              <a:rPr lang="en-US" sz="1600" b="0" strike="noStrike" spc="-1">
                <a:solidFill>
                  <a:srgbClr val="111111"/>
                </a:solidFill>
                <a:latin typeface="Times New Roman"/>
              </a:rPr>
              <a:t>One of the easiest ways are by using the + operator.</a:t>
            </a:r>
            <a:endParaRPr lang="en-US" sz="1600" b="0" strike="noStrike" spc="-1">
              <a:latin typeface="Arial"/>
            </a:endParaRPr>
          </a:p>
          <a:p>
            <a:pPr marL="431640" indent="-323640">
              <a:lnSpc>
                <a:spcPct val="100000"/>
              </a:lnSpc>
              <a:spcBef>
                <a:spcPts val="201"/>
              </a:spcBef>
            </a:pPr>
            <a:r>
              <a:rPr lang="en-US" sz="1600" b="0" strike="noStrike" spc="-1">
                <a:solidFill>
                  <a:srgbClr val="FF0000"/>
                </a:solidFill>
                <a:latin typeface="Times New Roman"/>
              </a:rPr>
              <a:t>Example: Join two list:</a:t>
            </a:r>
            <a:endParaRPr lang="en-US" sz="1600" b="0" strike="noStrike" spc="-1">
              <a:latin typeface="Arial"/>
            </a:endParaRPr>
          </a:p>
          <a:p>
            <a:pPr marL="888840" indent="-323640">
              <a:lnSpc>
                <a:spcPct val="100000"/>
              </a:lnSpc>
              <a:spcBef>
                <a:spcPts val="201"/>
              </a:spcBef>
            </a:pPr>
            <a:r>
              <a:rPr lang="en-US" sz="1600" b="0" strike="noStrike" spc="-1">
                <a:solidFill>
                  <a:srgbClr val="1E6A39"/>
                </a:solidFill>
                <a:latin typeface="Times New Roman"/>
              </a:rPr>
              <a:t>list1 = ["a", "b" , "c"]</a:t>
            </a:r>
            <a:endParaRPr lang="en-US" sz="1600" b="0" strike="noStrike" spc="-1">
              <a:latin typeface="Arial"/>
            </a:endParaRPr>
          </a:p>
          <a:p>
            <a:pPr marL="888840" indent="-323640">
              <a:lnSpc>
                <a:spcPct val="100000"/>
              </a:lnSpc>
              <a:spcBef>
                <a:spcPts val="201"/>
              </a:spcBef>
            </a:pPr>
            <a:r>
              <a:rPr lang="en-US" sz="1600" b="0" strike="noStrike" spc="-1">
                <a:solidFill>
                  <a:srgbClr val="1E6A39"/>
                </a:solidFill>
                <a:latin typeface="Times New Roman"/>
              </a:rPr>
              <a:t>list2 = [1, 2, 3]</a:t>
            </a:r>
            <a:endParaRPr lang="en-US" sz="1600" b="0" strike="noStrike" spc="-1">
              <a:latin typeface="Arial"/>
            </a:endParaRPr>
          </a:p>
          <a:p>
            <a:pPr marL="888840" indent="-323640">
              <a:lnSpc>
                <a:spcPct val="100000"/>
              </a:lnSpc>
              <a:spcBef>
                <a:spcPts val="201"/>
              </a:spcBef>
            </a:pPr>
            <a:r>
              <a:rPr lang="en-US" sz="1600" b="0" strike="noStrike" spc="-1">
                <a:solidFill>
                  <a:srgbClr val="1E6A39"/>
                </a:solidFill>
                <a:latin typeface="Times New Roman"/>
              </a:rPr>
              <a:t>list3 = list1 + list2</a:t>
            </a:r>
            <a:endParaRPr lang="en-US" sz="1600" b="0" strike="noStrike" spc="-1">
              <a:latin typeface="Arial"/>
            </a:endParaRPr>
          </a:p>
          <a:p>
            <a:pPr marL="888840" indent="-323640">
              <a:lnSpc>
                <a:spcPct val="100000"/>
              </a:lnSpc>
              <a:spcBef>
                <a:spcPts val="201"/>
              </a:spcBef>
            </a:pPr>
            <a:r>
              <a:rPr lang="en-US" sz="1600" b="0" strike="noStrike" spc="-1">
                <a:solidFill>
                  <a:srgbClr val="1E6A39"/>
                </a:solidFill>
                <a:latin typeface="Times New Roman"/>
              </a:rPr>
              <a:t>print(list3)</a:t>
            </a:r>
            <a:endParaRPr lang="en-US" sz="1600" b="0" strike="noStrike" spc="-1">
              <a:latin typeface="Arial"/>
            </a:endParaRPr>
          </a:p>
          <a:p>
            <a:pPr marL="431640" indent="-323640">
              <a:lnSpc>
                <a:spcPct val="100000"/>
              </a:lnSpc>
              <a:spcBef>
                <a:spcPts val="201"/>
              </a:spcBef>
            </a:pPr>
            <a:r>
              <a:rPr lang="en-US" sz="1600" b="0" strike="noStrike" spc="-1">
                <a:solidFill>
                  <a:srgbClr val="3465A4"/>
                </a:solidFill>
                <a:latin typeface="Times New Roman"/>
              </a:rPr>
              <a:t>Answer:['a', 'b', 'c', 1, 2, 3]</a:t>
            </a:r>
            <a:endParaRPr lang="en-US" sz="1600" b="0" strike="noStrike" spc="-1">
              <a:latin typeface="Arial"/>
            </a:endParaRPr>
          </a:p>
          <a:p>
            <a:pPr marL="431640" indent="-323640">
              <a:lnSpc>
                <a:spcPct val="100000"/>
              </a:lnSpc>
              <a:spcBef>
                <a:spcPts val="201"/>
              </a:spcBef>
            </a:pPr>
            <a:r>
              <a:rPr lang="en-US" sz="1600" b="0" strike="noStrike" spc="-1">
                <a:solidFill>
                  <a:srgbClr val="111111"/>
                </a:solidFill>
                <a:latin typeface="Times New Roman"/>
              </a:rPr>
              <a:t>Another way to join two lists are by appending all the items from list2 into list1, one by one</a:t>
            </a:r>
            <a:endParaRPr lang="en-US" sz="1600" b="0" strike="noStrike" spc="-1">
              <a:latin typeface="Arial"/>
            </a:endParaRPr>
          </a:p>
          <a:p>
            <a:pPr marL="431640" indent="-323640">
              <a:lnSpc>
                <a:spcPct val="100000"/>
              </a:lnSpc>
              <a:spcBef>
                <a:spcPts val="201"/>
              </a:spcBef>
            </a:pPr>
            <a:r>
              <a:rPr lang="en-US" sz="1600" b="0" strike="noStrike" spc="-1">
                <a:solidFill>
                  <a:srgbClr val="FF0000"/>
                </a:solidFill>
                <a:latin typeface="Times New Roman"/>
              </a:rPr>
              <a:t>Example: </a:t>
            </a:r>
            <a:r>
              <a:rPr lang="en-US" sz="1600" b="0" strike="noStrike" spc="-1">
                <a:solidFill>
                  <a:srgbClr val="000000"/>
                </a:solidFill>
                <a:latin typeface="Times New Roman"/>
              </a:rPr>
              <a:t>Append list2 into list1</a:t>
            </a:r>
            <a:endParaRPr lang="en-US" sz="1600" b="0" strike="noStrike" spc="-1">
              <a:latin typeface="Arial"/>
            </a:endParaRPr>
          </a:p>
          <a:p>
            <a:pPr marL="888840" indent="-323640">
              <a:lnSpc>
                <a:spcPct val="100000"/>
              </a:lnSpc>
              <a:spcBef>
                <a:spcPts val="201"/>
              </a:spcBef>
            </a:pPr>
            <a:r>
              <a:rPr lang="en-US" sz="1600" b="0" strike="noStrike" spc="-1">
                <a:solidFill>
                  <a:srgbClr val="1E6A39"/>
                </a:solidFill>
                <a:latin typeface="Times New Roman"/>
              </a:rPr>
              <a:t>list1 = ["a", "b" , "c"]</a:t>
            </a:r>
            <a:endParaRPr lang="en-US" sz="1600" b="0" strike="noStrike" spc="-1">
              <a:latin typeface="Arial"/>
            </a:endParaRPr>
          </a:p>
          <a:p>
            <a:pPr marL="888840" indent="-323640">
              <a:lnSpc>
                <a:spcPct val="100000"/>
              </a:lnSpc>
              <a:spcBef>
                <a:spcPts val="201"/>
              </a:spcBef>
            </a:pPr>
            <a:r>
              <a:rPr lang="en-US" sz="1600" b="0" strike="noStrike" spc="-1">
                <a:solidFill>
                  <a:srgbClr val="1E6A39"/>
                </a:solidFill>
                <a:latin typeface="Times New Roman"/>
              </a:rPr>
              <a:t>list2 = [1, 2, 3]</a:t>
            </a:r>
            <a:endParaRPr lang="en-US" sz="1600" b="0" strike="noStrike" spc="-1">
              <a:latin typeface="Arial"/>
            </a:endParaRPr>
          </a:p>
          <a:p>
            <a:pPr marL="888840" indent="-323640">
              <a:lnSpc>
                <a:spcPct val="100000"/>
              </a:lnSpc>
              <a:spcBef>
                <a:spcPts val="201"/>
              </a:spcBef>
            </a:pPr>
            <a:r>
              <a:rPr lang="en-US" sz="1600" b="0" strike="noStrike" spc="-1">
                <a:solidFill>
                  <a:srgbClr val="1E6A39"/>
                </a:solidFill>
                <a:latin typeface="Times New Roman"/>
              </a:rPr>
              <a:t>for x in list2:</a:t>
            </a:r>
            <a:endParaRPr lang="en-US" sz="1600" b="0" strike="noStrike" spc="-1">
              <a:latin typeface="Arial"/>
            </a:endParaRPr>
          </a:p>
          <a:p>
            <a:pPr marL="888840" indent="-323640">
              <a:lnSpc>
                <a:spcPct val="100000"/>
              </a:lnSpc>
              <a:spcBef>
                <a:spcPts val="201"/>
              </a:spcBef>
            </a:pPr>
            <a:r>
              <a:rPr lang="en-US" sz="1600" b="0" strike="noStrike" spc="-1">
                <a:solidFill>
                  <a:srgbClr val="1E6A39"/>
                </a:solidFill>
                <a:latin typeface="Times New Roman"/>
              </a:rPr>
              <a:t>  list1.append(x)</a:t>
            </a:r>
            <a:endParaRPr lang="en-US" sz="1600" b="0" strike="noStrike" spc="-1">
              <a:latin typeface="Arial"/>
            </a:endParaRPr>
          </a:p>
          <a:p>
            <a:pPr marL="888840" indent="-323640">
              <a:lnSpc>
                <a:spcPct val="100000"/>
              </a:lnSpc>
              <a:spcBef>
                <a:spcPts val="201"/>
              </a:spcBef>
            </a:pPr>
            <a:r>
              <a:rPr lang="en-US" sz="1600" b="0" strike="noStrike" spc="-1">
                <a:solidFill>
                  <a:srgbClr val="1E6A39"/>
                </a:solidFill>
                <a:latin typeface="Times New Roman"/>
              </a:rPr>
              <a:t>print(list1)</a:t>
            </a:r>
            <a:endParaRPr lang="en-US" sz="1600" b="0" strike="noStrike" spc="-1">
              <a:latin typeface="Arial"/>
            </a:endParaRPr>
          </a:p>
          <a:p>
            <a:pPr marL="431640" indent="-323640">
              <a:lnSpc>
                <a:spcPct val="100000"/>
              </a:lnSpc>
              <a:spcBef>
                <a:spcPts val="201"/>
              </a:spcBef>
            </a:pPr>
            <a:r>
              <a:rPr lang="en-US" sz="1600" b="0" strike="noStrike" spc="-1">
                <a:solidFill>
                  <a:srgbClr val="3465A4"/>
                </a:solidFill>
                <a:latin typeface="Times New Roman"/>
              </a:rPr>
              <a:t>Answer:['a', 'b', 'c', 1, 2, 3]</a:t>
            </a:r>
            <a:endParaRPr lang="en-US" sz="1600" b="0" strike="noStrike" spc="-1">
              <a:latin typeface="Arial"/>
            </a:endParaRPr>
          </a:p>
        </p:txBody>
      </p:sp>
    </p:spTree>
  </p:cSld>
  <p:clrMapOvr>
    <a:masterClrMapping/>
  </p:clrMapOvr>
  <mc:AlternateContent xmlns:mc="http://schemas.openxmlformats.org/markup-compatibility/2006">
    <mc:Choice xmlns:p15="http://schemas.microsoft.com/office/powerpoint/2012/main" xmlns:p14="http://schemas.microsoft.com/office/powerpoint/2010/main" xmlns="" Requires="p14">
      <p:transition spd="slow" p14:dur="2000"/>
    </mc:Choice>
    <mc:Fallback>
      <p:transition spd="slow"/>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7" name="CustomShape 1"/>
          <p:cNvSpPr/>
          <p:nvPr/>
        </p:nvSpPr>
        <p:spPr>
          <a:xfrm>
            <a:off x="609480" y="601920"/>
            <a:ext cx="7772040" cy="3371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431640" indent="-323640">
              <a:lnSpc>
                <a:spcPct val="100000"/>
              </a:lnSpc>
              <a:spcBef>
                <a:spcPts val="1426"/>
              </a:spcBef>
            </a:pPr>
            <a:r>
              <a:rPr lang="en-US" sz="1800" b="0" strike="noStrike" spc="-1">
                <a:solidFill>
                  <a:srgbClr val="111111"/>
                </a:solidFill>
                <a:latin typeface="Times New Roman"/>
              </a:rPr>
              <a:t>Or you can use the extend() method, which purpose is to add elements from one list to another list</a:t>
            </a:r>
            <a:endParaRPr lang="en-US" sz="1800" b="0" strike="noStrike" spc="-1">
              <a:latin typeface="Arial"/>
            </a:endParaRPr>
          </a:p>
          <a:p>
            <a:pPr marL="431640" indent="-323640">
              <a:lnSpc>
                <a:spcPct val="100000"/>
              </a:lnSpc>
              <a:spcBef>
                <a:spcPts val="1426"/>
              </a:spcBef>
            </a:pPr>
            <a:r>
              <a:rPr lang="en-US" sz="1800" b="0" strike="noStrike" spc="-1">
                <a:solidFill>
                  <a:srgbClr val="CE181E"/>
                </a:solidFill>
                <a:latin typeface="Times New Roman"/>
              </a:rPr>
              <a:t>Example: </a:t>
            </a:r>
            <a:r>
              <a:rPr lang="en-US" sz="1800" b="0" strike="noStrike" spc="-1">
                <a:solidFill>
                  <a:srgbClr val="000000"/>
                </a:solidFill>
                <a:latin typeface="Times New Roman"/>
              </a:rPr>
              <a:t>Use the extend() method to add list2 at the end of list1</a:t>
            </a:r>
            <a:endParaRPr lang="en-US" sz="1800" b="0" strike="noStrike" spc="-1">
              <a:latin typeface="Arial"/>
            </a:endParaRPr>
          </a:p>
          <a:p>
            <a:pPr marL="888840" indent="-323640">
              <a:lnSpc>
                <a:spcPct val="100000"/>
              </a:lnSpc>
              <a:spcBef>
                <a:spcPts val="1426"/>
              </a:spcBef>
            </a:pPr>
            <a:r>
              <a:rPr lang="en-US" sz="1800" b="0" strike="noStrike" spc="-1">
                <a:solidFill>
                  <a:srgbClr val="1E6A39"/>
                </a:solidFill>
                <a:latin typeface="Times New Roman"/>
              </a:rPr>
              <a:t>list1 = ["a", "b" , "c"]</a:t>
            </a:r>
            <a:endParaRPr lang="en-US" sz="1800" b="0" strike="noStrike" spc="-1">
              <a:latin typeface="Arial"/>
            </a:endParaRPr>
          </a:p>
          <a:p>
            <a:pPr marL="888840" indent="-323640">
              <a:lnSpc>
                <a:spcPct val="100000"/>
              </a:lnSpc>
              <a:spcBef>
                <a:spcPts val="1426"/>
              </a:spcBef>
            </a:pPr>
            <a:r>
              <a:rPr lang="en-US" sz="1800" b="0" strike="noStrike" spc="-1">
                <a:solidFill>
                  <a:srgbClr val="1E6A39"/>
                </a:solidFill>
                <a:latin typeface="Times New Roman"/>
              </a:rPr>
              <a:t>list2 = [1, 2, 3]</a:t>
            </a:r>
            <a:endParaRPr lang="en-US" sz="1800" b="0" strike="noStrike" spc="-1">
              <a:latin typeface="Arial"/>
            </a:endParaRPr>
          </a:p>
          <a:p>
            <a:pPr marL="888840" indent="-323640">
              <a:lnSpc>
                <a:spcPct val="100000"/>
              </a:lnSpc>
              <a:spcBef>
                <a:spcPts val="1426"/>
              </a:spcBef>
            </a:pPr>
            <a:r>
              <a:rPr lang="en-US" sz="1800" b="0" strike="noStrike" spc="-1">
                <a:solidFill>
                  <a:srgbClr val="1E6A39"/>
                </a:solidFill>
                <a:latin typeface="Times New Roman"/>
              </a:rPr>
              <a:t>list1.extend(list2)</a:t>
            </a:r>
            <a:endParaRPr lang="en-US" sz="1800" b="0" strike="noStrike" spc="-1">
              <a:latin typeface="Arial"/>
            </a:endParaRPr>
          </a:p>
          <a:p>
            <a:pPr marL="888840" indent="-323640">
              <a:lnSpc>
                <a:spcPct val="100000"/>
              </a:lnSpc>
              <a:spcBef>
                <a:spcPts val="1426"/>
              </a:spcBef>
            </a:pPr>
            <a:r>
              <a:rPr lang="en-US" sz="1800" b="0" strike="noStrike" spc="-1">
                <a:solidFill>
                  <a:srgbClr val="1E6A39"/>
                </a:solidFill>
                <a:latin typeface="Times New Roman"/>
              </a:rPr>
              <a:t>print(list1)</a:t>
            </a:r>
            <a:endParaRPr lang="en-US" sz="1800" b="0" strike="noStrike" spc="-1">
              <a:latin typeface="Arial"/>
            </a:endParaRPr>
          </a:p>
          <a:p>
            <a:pPr marL="431640" indent="-323640">
              <a:lnSpc>
                <a:spcPct val="100000"/>
              </a:lnSpc>
              <a:spcBef>
                <a:spcPts val="1426"/>
              </a:spcBef>
            </a:pPr>
            <a:r>
              <a:rPr lang="en-US" sz="1800" b="0" strike="noStrike" spc="-1">
                <a:solidFill>
                  <a:srgbClr val="3465A4"/>
                </a:solidFill>
                <a:latin typeface="Times New Roman"/>
              </a:rPr>
              <a:t>Answer:['a', 'b', 'c', 1, 2, 3]</a:t>
            </a:r>
            <a:endParaRPr lang="en-US" sz="1800" b="0" strike="noStrike" spc="-1">
              <a:latin typeface="Arial"/>
            </a:endParaRPr>
          </a:p>
        </p:txBody>
      </p:sp>
    </p:spTree>
  </p:cSld>
  <p:clrMapOvr>
    <a:masterClrMapping/>
  </p:clrMapOvr>
  <mc:AlternateContent xmlns:mc="http://schemas.openxmlformats.org/markup-compatibility/2006">
    <mc:Choice xmlns:p15="http://schemas.microsoft.com/office/powerpoint/2012/main" xmlns:p14="http://schemas.microsoft.com/office/powerpoint/2010/main" xmlns="" Requires="p14">
      <p:transition spd="slow" p14:dur="2000"/>
    </mc:Choice>
    <mc:Fallback>
      <p:transition spd="slow"/>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 name="CustomShape 1"/>
          <p:cNvSpPr/>
          <p:nvPr/>
        </p:nvSpPr>
        <p:spPr>
          <a:xfrm>
            <a:off x="685800" y="895320"/>
            <a:ext cx="7772040" cy="3291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431640" indent="-323640">
              <a:lnSpc>
                <a:spcPct val="100000"/>
              </a:lnSpc>
              <a:spcBef>
                <a:spcPts val="825"/>
              </a:spcBef>
            </a:pPr>
            <a:r>
              <a:rPr lang="en-US" sz="1800" b="0" strike="noStrike" spc="-1">
                <a:solidFill>
                  <a:srgbClr val="FF0000"/>
                </a:solidFill>
                <a:latin typeface="Times New Roman"/>
              </a:rPr>
              <a:t>The list() Constructor</a:t>
            </a:r>
            <a:endParaRPr lang="en-US" sz="1800" b="0" strike="noStrike" spc="-1">
              <a:latin typeface="Arial"/>
            </a:endParaRPr>
          </a:p>
          <a:p>
            <a:pPr marL="431640" indent="-323640">
              <a:lnSpc>
                <a:spcPct val="100000"/>
              </a:lnSpc>
              <a:spcBef>
                <a:spcPts val="825"/>
              </a:spcBef>
            </a:pPr>
            <a:r>
              <a:rPr lang="en-US" sz="1800" b="0" strike="noStrike" spc="-1">
                <a:solidFill>
                  <a:srgbClr val="111111"/>
                </a:solidFill>
                <a:latin typeface="Times New Roman"/>
              </a:rPr>
              <a:t>It is also possible to use the list() constructor to make a new list.</a:t>
            </a:r>
            <a:endParaRPr lang="en-US" sz="1800" b="0" strike="noStrike" spc="-1">
              <a:latin typeface="Arial"/>
            </a:endParaRPr>
          </a:p>
          <a:p>
            <a:pPr marL="431640" indent="-323640">
              <a:lnSpc>
                <a:spcPct val="100000"/>
              </a:lnSpc>
              <a:spcBef>
                <a:spcPts val="825"/>
              </a:spcBef>
            </a:pPr>
            <a:r>
              <a:rPr lang="en-US" sz="1800" b="0" strike="noStrike" spc="-1">
                <a:solidFill>
                  <a:srgbClr val="FF0000"/>
                </a:solidFill>
                <a:latin typeface="Times New Roman"/>
              </a:rPr>
              <a:t>Example: </a:t>
            </a:r>
            <a:r>
              <a:rPr lang="en-US" sz="1800" b="0" strike="noStrike" spc="-1">
                <a:solidFill>
                  <a:srgbClr val="000000"/>
                </a:solidFill>
                <a:latin typeface="Times New Roman"/>
              </a:rPr>
              <a:t>Using the list() constructor to make a List</a:t>
            </a:r>
            <a:endParaRPr lang="en-US" sz="1800" b="0" strike="noStrike" spc="-1">
              <a:latin typeface="Arial"/>
            </a:endParaRPr>
          </a:p>
          <a:p>
            <a:pPr marL="888840" indent="-323640">
              <a:lnSpc>
                <a:spcPct val="100000"/>
              </a:lnSpc>
              <a:spcBef>
                <a:spcPts val="825"/>
              </a:spcBef>
            </a:pPr>
            <a:r>
              <a:rPr lang="en-US" sz="1800" b="0" strike="noStrike" spc="-1">
                <a:solidFill>
                  <a:srgbClr val="127622"/>
                </a:solidFill>
                <a:latin typeface="Times New Roman"/>
              </a:rPr>
              <a:t>thislist = list(("apple", "banana", "cherry")) # note the double round-brackets</a:t>
            </a:r>
            <a:endParaRPr lang="en-US" sz="1800" b="0" strike="noStrike" spc="-1">
              <a:latin typeface="Arial"/>
            </a:endParaRPr>
          </a:p>
          <a:p>
            <a:pPr marL="888840" indent="-323640">
              <a:lnSpc>
                <a:spcPct val="100000"/>
              </a:lnSpc>
              <a:spcBef>
                <a:spcPts val="825"/>
              </a:spcBef>
            </a:pPr>
            <a:r>
              <a:rPr lang="en-US" sz="1800" b="0" strike="noStrike" spc="-1">
                <a:solidFill>
                  <a:srgbClr val="127622"/>
                </a:solidFill>
                <a:latin typeface="Times New Roman"/>
              </a:rPr>
              <a:t>print(thislist)</a:t>
            </a:r>
            <a:endParaRPr lang="en-US" sz="1800" b="0" strike="noStrike" spc="-1">
              <a:latin typeface="Arial"/>
            </a:endParaRPr>
          </a:p>
          <a:p>
            <a:pPr marL="431640" indent="-323640">
              <a:lnSpc>
                <a:spcPct val="100000"/>
              </a:lnSpc>
              <a:spcBef>
                <a:spcPts val="825"/>
              </a:spcBef>
            </a:pPr>
            <a:r>
              <a:rPr lang="en-US" sz="1800" b="0" strike="noStrike" spc="-1">
                <a:solidFill>
                  <a:srgbClr val="3465A4"/>
                </a:solidFill>
                <a:latin typeface="Times New Roman"/>
              </a:rPr>
              <a:t>Answer:['apple', 'banana', 'cherry']</a:t>
            </a:r>
            <a:endParaRPr lang="en-US" sz="1800" b="0" strike="noStrike" spc="-1">
              <a:latin typeface="Arial"/>
            </a:endParaRPr>
          </a:p>
          <a:p>
            <a:pPr marL="431640" indent="-323640">
              <a:lnSpc>
                <a:spcPct val="100000"/>
              </a:lnSpc>
              <a:spcBef>
                <a:spcPts val="825"/>
              </a:spcBef>
            </a:pPr>
            <a:r>
              <a:rPr lang="en-US" sz="1800" b="0" strike="noStrike" spc="-1">
                <a:solidFill>
                  <a:srgbClr val="FF0000"/>
                </a:solidFill>
                <a:latin typeface="Times New Roman"/>
              </a:rPr>
              <a:t>List Methods</a:t>
            </a:r>
            <a:endParaRPr lang="en-US" sz="1800" b="0" strike="noStrike" spc="-1">
              <a:latin typeface="Arial"/>
            </a:endParaRPr>
          </a:p>
          <a:p>
            <a:pPr marL="431640" indent="-323640">
              <a:lnSpc>
                <a:spcPct val="100000"/>
              </a:lnSpc>
              <a:spcBef>
                <a:spcPts val="825"/>
              </a:spcBef>
            </a:pPr>
            <a:r>
              <a:rPr lang="en-US" sz="1800" b="0" strike="noStrike" spc="-1">
                <a:solidFill>
                  <a:srgbClr val="111111"/>
                </a:solidFill>
                <a:latin typeface="Times New Roman"/>
              </a:rPr>
              <a:t>Python has a set of built-in methods that you can use on lists.</a:t>
            </a:r>
            <a:endParaRPr lang="en-US" sz="1800" b="0" strike="noStrike" spc="-1">
              <a:latin typeface="Arial"/>
            </a:endParaRPr>
          </a:p>
        </p:txBody>
      </p:sp>
    </p:spTree>
  </p:cSld>
  <p:clrMapOvr>
    <a:masterClrMapping/>
  </p:clrMapOvr>
  <mc:AlternateContent xmlns:mc="http://schemas.openxmlformats.org/markup-compatibility/2006">
    <mc:Choice xmlns:p15="http://schemas.microsoft.com/office/powerpoint/2012/main" xmlns:p14="http://schemas.microsoft.com/office/powerpoint/2010/main" xmlns="" Requires="p14">
      <p:transition spd="slow" p14:dur="2000"/>
    </mc:Choice>
    <mc:Fallback>
      <p:transition spd="slow"/>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49" name="Table 1"/>
          <p:cNvGraphicFramePr/>
          <p:nvPr/>
        </p:nvGraphicFramePr>
        <p:xfrm>
          <a:off x="740520" y="755640"/>
          <a:ext cx="7662600" cy="3579480"/>
        </p:xfrm>
        <a:graphic>
          <a:graphicData uri="http://schemas.openxmlformats.org/drawingml/2006/table">
            <a:tbl>
              <a:tblPr/>
              <a:tblGrid>
                <a:gridCol w="1245600"/>
                <a:gridCol w="6417000"/>
              </a:tblGrid>
              <a:tr h="298080">
                <a:tc>
                  <a:txBody>
                    <a:bodyPr/>
                    <a:lstStyle/>
                    <a:p>
                      <a:pPr algn="ctr">
                        <a:lnSpc>
                          <a:spcPct val="93000"/>
                        </a:lnSpc>
                      </a:pPr>
                      <a:r>
                        <a:rPr lang="en-US" sz="1400" b="1" strike="noStrike" spc="-1">
                          <a:solidFill>
                            <a:srgbClr val="000000"/>
                          </a:solidFill>
                          <a:latin typeface="Times New Roman"/>
                          <a:ea typeface="DejaVu Sans"/>
                        </a:rPr>
                        <a:t>Method</a:t>
                      </a:r>
                      <a:endParaRPr lang="en-US" sz="1400" b="0" strike="noStrike" spc="-1">
                        <a:latin typeface="Arial"/>
                      </a:endParaRPr>
                    </a:p>
                  </a:txBody>
                  <a:tcPr marL="90000" marR="90000">
                    <a:lnL w="12240">
                      <a:solidFill>
                        <a:srgbClr val="000000"/>
                      </a:solidFill>
                    </a:lnL>
                    <a:lnR w="12240">
                      <a:solidFill>
                        <a:srgbClr val="000000"/>
                      </a:solidFill>
                    </a:lnR>
                    <a:lnT w="12240">
                      <a:solidFill>
                        <a:srgbClr val="000000"/>
                      </a:solidFill>
                    </a:lnT>
                    <a:lnB w="12240">
                      <a:solidFill>
                        <a:srgbClr val="000000"/>
                      </a:solidFill>
                    </a:lnB>
                    <a:solidFill>
                      <a:srgbClr val="B3B3B3"/>
                    </a:solidFill>
                  </a:tcPr>
                </a:tc>
                <a:tc>
                  <a:txBody>
                    <a:bodyPr/>
                    <a:lstStyle/>
                    <a:p>
                      <a:pPr>
                        <a:lnSpc>
                          <a:spcPct val="93000"/>
                        </a:lnSpc>
                      </a:pPr>
                      <a:r>
                        <a:rPr lang="en-US" sz="1400" b="1" strike="noStrike" spc="-1">
                          <a:solidFill>
                            <a:srgbClr val="000000"/>
                          </a:solidFill>
                          <a:latin typeface="Times New Roman"/>
                          <a:ea typeface="DejaVu Sans"/>
                        </a:rPr>
                        <a:t>Description</a:t>
                      </a:r>
                      <a:endParaRPr lang="en-US" sz="1400" b="0" strike="noStrike" spc="-1">
                        <a:latin typeface="Arial"/>
                      </a:endParaRPr>
                    </a:p>
                  </a:txBody>
                  <a:tcPr marL="90000" marR="90000">
                    <a:lnL w="12240">
                      <a:solidFill>
                        <a:srgbClr val="000000"/>
                      </a:solidFill>
                    </a:lnL>
                    <a:lnR w="12240">
                      <a:solidFill>
                        <a:srgbClr val="000000"/>
                      </a:solidFill>
                    </a:lnR>
                    <a:lnT w="12240">
                      <a:solidFill>
                        <a:srgbClr val="000000"/>
                      </a:solidFill>
                    </a:lnT>
                    <a:lnB w="12240">
                      <a:solidFill>
                        <a:srgbClr val="000000"/>
                      </a:solidFill>
                    </a:lnB>
                    <a:solidFill>
                      <a:srgbClr val="B3B3B3"/>
                    </a:solidFill>
                  </a:tcPr>
                </a:tc>
              </a:tr>
              <a:tr h="298080">
                <a:tc>
                  <a:txBody>
                    <a:bodyPr/>
                    <a:lstStyle/>
                    <a:p>
                      <a:pPr algn="ctr">
                        <a:lnSpc>
                          <a:spcPct val="93000"/>
                        </a:lnSpc>
                      </a:pPr>
                      <a:r>
                        <a:rPr lang="en-US" sz="1400" b="0" strike="noStrike" spc="-1">
                          <a:solidFill>
                            <a:srgbClr val="000000"/>
                          </a:solidFill>
                          <a:latin typeface="Times New Roman"/>
                          <a:ea typeface="DejaVu Sans"/>
                        </a:rPr>
                        <a:t>append( )</a:t>
                      </a:r>
                      <a:endParaRPr lang="en-US" sz="1400" b="0" strike="noStrike" spc="-1">
                        <a:latin typeface="Arial"/>
                      </a:endParaRPr>
                    </a:p>
                  </a:txBody>
                  <a:tcPr marL="90000" marR="90000">
                    <a:lnL w="12240">
                      <a:solidFill>
                        <a:srgbClr val="000000"/>
                      </a:solidFill>
                    </a:lnL>
                    <a:lnR w="12240">
                      <a:solidFill>
                        <a:srgbClr val="000000"/>
                      </a:solidFill>
                    </a:lnR>
                    <a:lnT w="12240">
                      <a:solidFill>
                        <a:srgbClr val="000000"/>
                      </a:solidFill>
                    </a:lnT>
                    <a:lnB w="12240">
                      <a:solidFill>
                        <a:srgbClr val="000000"/>
                      </a:solidFill>
                    </a:lnB>
                    <a:solidFill>
                      <a:srgbClr val="CCCCCC"/>
                    </a:solidFill>
                  </a:tcPr>
                </a:tc>
                <a:tc>
                  <a:txBody>
                    <a:bodyPr/>
                    <a:lstStyle/>
                    <a:p>
                      <a:pPr>
                        <a:lnSpc>
                          <a:spcPct val="93000"/>
                        </a:lnSpc>
                      </a:pPr>
                      <a:r>
                        <a:rPr lang="en-US" sz="1400" b="0" strike="noStrike" spc="-1">
                          <a:solidFill>
                            <a:srgbClr val="000000"/>
                          </a:solidFill>
                          <a:latin typeface="Times New Roman"/>
                          <a:ea typeface="DejaVu Sans"/>
                        </a:rPr>
                        <a:t>Adds an element at the end of the list</a:t>
                      </a:r>
                      <a:endParaRPr lang="en-US" sz="1400" b="0" strike="noStrike" spc="-1">
                        <a:latin typeface="Arial"/>
                      </a:endParaRPr>
                    </a:p>
                  </a:txBody>
                  <a:tcPr marL="90000" marR="90000">
                    <a:lnL w="12240">
                      <a:solidFill>
                        <a:srgbClr val="000000"/>
                      </a:solidFill>
                    </a:lnL>
                    <a:lnR w="12240">
                      <a:solidFill>
                        <a:srgbClr val="000000"/>
                      </a:solidFill>
                    </a:lnR>
                    <a:lnT w="12240">
                      <a:solidFill>
                        <a:srgbClr val="000000"/>
                      </a:solidFill>
                    </a:lnT>
                    <a:lnB w="12240">
                      <a:solidFill>
                        <a:srgbClr val="000000"/>
                      </a:solidFill>
                    </a:lnB>
                    <a:solidFill>
                      <a:srgbClr val="CCCCCC"/>
                    </a:solidFill>
                  </a:tcPr>
                </a:tc>
              </a:tr>
              <a:tr h="298080">
                <a:tc>
                  <a:txBody>
                    <a:bodyPr/>
                    <a:lstStyle/>
                    <a:p>
                      <a:pPr algn="ctr">
                        <a:lnSpc>
                          <a:spcPct val="93000"/>
                        </a:lnSpc>
                      </a:pPr>
                      <a:r>
                        <a:rPr lang="en-US" sz="1400" b="0" strike="noStrike" spc="-1">
                          <a:solidFill>
                            <a:srgbClr val="000000"/>
                          </a:solidFill>
                          <a:latin typeface="Times New Roman"/>
                          <a:ea typeface="DejaVu Sans"/>
                        </a:rPr>
                        <a:t>clear( )</a:t>
                      </a:r>
                      <a:endParaRPr lang="en-US" sz="1400" b="0" strike="noStrike" spc="-1">
                        <a:latin typeface="Arial"/>
                      </a:endParaRPr>
                    </a:p>
                  </a:txBody>
                  <a:tcPr marL="90000" marR="90000">
                    <a:lnL w="12240">
                      <a:solidFill>
                        <a:srgbClr val="000000"/>
                      </a:solidFill>
                    </a:lnL>
                    <a:lnR w="12240">
                      <a:solidFill>
                        <a:srgbClr val="000000"/>
                      </a:solidFill>
                    </a:lnR>
                    <a:lnT w="12240">
                      <a:solidFill>
                        <a:srgbClr val="000000"/>
                      </a:solidFill>
                    </a:lnT>
                    <a:lnB w="12240">
                      <a:solidFill>
                        <a:srgbClr val="000000"/>
                      </a:solidFill>
                    </a:lnB>
                    <a:solidFill>
                      <a:srgbClr val="E6E6E6"/>
                    </a:solidFill>
                  </a:tcPr>
                </a:tc>
                <a:tc>
                  <a:txBody>
                    <a:bodyPr/>
                    <a:lstStyle/>
                    <a:p>
                      <a:pPr>
                        <a:lnSpc>
                          <a:spcPct val="93000"/>
                        </a:lnSpc>
                      </a:pPr>
                      <a:r>
                        <a:rPr lang="en-US" sz="1400" b="0" strike="noStrike" spc="-1">
                          <a:solidFill>
                            <a:srgbClr val="000000"/>
                          </a:solidFill>
                          <a:latin typeface="Times New Roman"/>
                          <a:ea typeface="DejaVu Sans"/>
                        </a:rPr>
                        <a:t>Removes all the elements from the list</a:t>
                      </a:r>
                      <a:endParaRPr lang="en-US" sz="1400" b="0" strike="noStrike" spc="-1">
                        <a:latin typeface="Arial"/>
                      </a:endParaRPr>
                    </a:p>
                  </a:txBody>
                  <a:tcPr marL="90000" marR="90000">
                    <a:lnL w="12240">
                      <a:solidFill>
                        <a:srgbClr val="000000"/>
                      </a:solidFill>
                    </a:lnL>
                    <a:lnR w="12240">
                      <a:solidFill>
                        <a:srgbClr val="000000"/>
                      </a:solidFill>
                    </a:lnR>
                    <a:lnT w="12240">
                      <a:solidFill>
                        <a:srgbClr val="000000"/>
                      </a:solidFill>
                    </a:lnT>
                    <a:lnB w="12240">
                      <a:solidFill>
                        <a:srgbClr val="000000"/>
                      </a:solidFill>
                    </a:lnB>
                    <a:solidFill>
                      <a:srgbClr val="E6E6E6"/>
                    </a:solidFill>
                  </a:tcPr>
                </a:tc>
              </a:tr>
              <a:tr h="298080">
                <a:tc>
                  <a:txBody>
                    <a:bodyPr/>
                    <a:lstStyle/>
                    <a:p>
                      <a:pPr algn="ctr">
                        <a:lnSpc>
                          <a:spcPct val="93000"/>
                        </a:lnSpc>
                      </a:pPr>
                      <a:r>
                        <a:rPr lang="en-US" sz="1400" b="0" strike="noStrike" spc="-1">
                          <a:solidFill>
                            <a:srgbClr val="000000"/>
                          </a:solidFill>
                          <a:latin typeface="Times New Roman"/>
                          <a:ea typeface="DejaVu Sans"/>
                        </a:rPr>
                        <a:t>copy( )</a:t>
                      </a:r>
                      <a:endParaRPr lang="en-US" sz="1400" b="0" strike="noStrike" spc="-1">
                        <a:latin typeface="Arial"/>
                      </a:endParaRPr>
                    </a:p>
                  </a:txBody>
                  <a:tcPr marL="90000" marR="90000">
                    <a:lnL w="12240">
                      <a:solidFill>
                        <a:srgbClr val="000000"/>
                      </a:solidFill>
                    </a:lnL>
                    <a:lnR w="12240">
                      <a:solidFill>
                        <a:srgbClr val="000000"/>
                      </a:solidFill>
                    </a:lnR>
                    <a:lnT w="12240">
                      <a:solidFill>
                        <a:srgbClr val="000000"/>
                      </a:solidFill>
                    </a:lnT>
                    <a:lnB w="12240">
                      <a:solidFill>
                        <a:srgbClr val="000000"/>
                      </a:solidFill>
                    </a:lnB>
                    <a:solidFill>
                      <a:srgbClr val="CCCCCC"/>
                    </a:solidFill>
                  </a:tcPr>
                </a:tc>
                <a:tc>
                  <a:txBody>
                    <a:bodyPr/>
                    <a:lstStyle/>
                    <a:p>
                      <a:pPr>
                        <a:lnSpc>
                          <a:spcPct val="93000"/>
                        </a:lnSpc>
                      </a:pPr>
                      <a:r>
                        <a:rPr lang="en-US" sz="1400" b="0" strike="noStrike" spc="-1">
                          <a:solidFill>
                            <a:srgbClr val="000000"/>
                          </a:solidFill>
                          <a:latin typeface="Times New Roman"/>
                          <a:ea typeface="DejaVu Sans"/>
                        </a:rPr>
                        <a:t>Returns a copy of the list</a:t>
                      </a:r>
                      <a:endParaRPr lang="en-US" sz="1400" b="0" strike="noStrike" spc="-1">
                        <a:latin typeface="Arial"/>
                      </a:endParaRPr>
                    </a:p>
                  </a:txBody>
                  <a:tcPr marL="90000" marR="90000">
                    <a:lnL w="12240">
                      <a:solidFill>
                        <a:srgbClr val="000000"/>
                      </a:solidFill>
                    </a:lnL>
                    <a:lnR w="12240">
                      <a:solidFill>
                        <a:srgbClr val="000000"/>
                      </a:solidFill>
                    </a:lnR>
                    <a:lnT w="12240">
                      <a:solidFill>
                        <a:srgbClr val="000000"/>
                      </a:solidFill>
                    </a:lnT>
                    <a:lnB w="12240">
                      <a:solidFill>
                        <a:srgbClr val="000000"/>
                      </a:solidFill>
                    </a:lnB>
                    <a:solidFill>
                      <a:srgbClr val="CCCCCC"/>
                    </a:solidFill>
                  </a:tcPr>
                </a:tc>
              </a:tr>
              <a:tr h="298080">
                <a:tc>
                  <a:txBody>
                    <a:bodyPr/>
                    <a:lstStyle/>
                    <a:p>
                      <a:pPr algn="ctr">
                        <a:lnSpc>
                          <a:spcPct val="93000"/>
                        </a:lnSpc>
                      </a:pPr>
                      <a:r>
                        <a:rPr lang="en-US" sz="1400" b="0" strike="noStrike" spc="-1">
                          <a:solidFill>
                            <a:srgbClr val="000000"/>
                          </a:solidFill>
                          <a:latin typeface="Times New Roman"/>
                          <a:ea typeface="DejaVu Sans"/>
                        </a:rPr>
                        <a:t>count( )</a:t>
                      </a:r>
                      <a:endParaRPr lang="en-US" sz="1400" b="0" strike="noStrike" spc="-1">
                        <a:latin typeface="Arial"/>
                      </a:endParaRPr>
                    </a:p>
                  </a:txBody>
                  <a:tcPr marL="90000" marR="90000">
                    <a:lnL w="12240">
                      <a:solidFill>
                        <a:srgbClr val="000000"/>
                      </a:solidFill>
                    </a:lnL>
                    <a:lnR w="12240">
                      <a:solidFill>
                        <a:srgbClr val="000000"/>
                      </a:solidFill>
                    </a:lnR>
                    <a:lnT w="12240">
                      <a:solidFill>
                        <a:srgbClr val="000000"/>
                      </a:solidFill>
                    </a:lnT>
                    <a:lnB w="12240">
                      <a:solidFill>
                        <a:srgbClr val="000000"/>
                      </a:solidFill>
                    </a:lnB>
                    <a:solidFill>
                      <a:srgbClr val="E6E6E6"/>
                    </a:solidFill>
                  </a:tcPr>
                </a:tc>
                <a:tc>
                  <a:txBody>
                    <a:bodyPr/>
                    <a:lstStyle/>
                    <a:p>
                      <a:pPr>
                        <a:lnSpc>
                          <a:spcPct val="93000"/>
                        </a:lnSpc>
                      </a:pPr>
                      <a:r>
                        <a:rPr lang="en-US" sz="1400" b="0" strike="noStrike" spc="-1">
                          <a:solidFill>
                            <a:srgbClr val="000000"/>
                          </a:solidFill>
                          <a:latin typeface="Times New Roman"/>
                          <a:ea typeface="DejaVu Sans"/>
                        </a:rPr>
                        <a:t>Returns the number of elements with the specified value</a:t>
                      </a:r>
                      <a:endParaRPr lang="en-US" sz="1400" b="0" strike="noStrike" spc="-1">
                        <a:latin typeface="Arial"/>
                      </a:endParaRPr>
                    </a:p>
                  </a:txBody>
                  <a:tcPr marL="90000" marR="90000">
                    <a:lnL w="12240">
                      <a:solidFill>
                        <a:srgbClr val="000000"/>
                      </a:solidFill>
                    </a:lnL>
                    <a:lnR w="12240">
                      <a:solidFill>
                        <a:srgbClr val="000000"/>
                      </a:solidFill>
                    </a:lnR>
                    <a:lnT w="12240">
                      <a:solidFill>
                        <a:srgbClr val="000000"/>
                      </a:solidFill>
                    </a:lnT>
                    <a:lnB w="12240">
                      <a:solidFill>
                        <a:srgbClr val="000000"/>
                      </a:solidFill>
                    </a:lnB>
                    <a:solidFill>
                      <a:srgbClr val="E6E6E6"/>
                    </a:solidFill>
                  </a:tcPr>
                </a:tc>
              </a:tr>
              <a:tr h="298080">
                <a:tc>
                  <a:txBody>
                    <a:bodyPr/>
                    <a:lstStyle/>
                    <a:p>
                      <a:pPr algn="ctr">
                        <a:lnSpc>
                          <a:spcPct val="93000"/>
                        </a:lnSpc>
                      </a:pPr>
                      <a:r>
                        <a:rPr lang="en-US" sz="1400" b="0" strike="noStrike" spc="-1">
                          <a:solidFill>
                            <a:srgbClr val="000000"/>
                          </a:solidFill>
                          <a:latin typeface="Times New Roman"/>
                          <a:ea typeface="DejaVu Sans"/>
                        </a:rPr>
                        <a:t>extend( )</a:t>
                      </a:r>
                      <a:endParaRPr lang="en-US" sz="1400" b="0" strike="noStrike" spc="-1">
                        <a:latin typeface="Arial"/>
                      </a:endParaRPr>
                    </a:p>
                  </a:txBody>
                  <a:tcPr marL="90000" marR="90000">
                    <a:lnL w="12240">
                      <a:solidFill>
                        <a:srgbClr val="000000"/>
                      </a:solidFill>
                    </a:lnL>
                    <a:lnR w="12240">
                      <a:solidFill>
                        <a:srgbClr val="000000"/>
                      </a:solidFill>
                    </a:lnR>
                    <a:lnT w="12240">
                      <a:solidFill>
                        <a:srgbClr val="000000"/>
                      </a:solidFill>
                    </a:lnT>
                    <a:lnB w="12240">
                      <a:solidFill>
                        <a:srgbClr val="000000"/>
                      </a:solidFill>
                    </a:lnB>
                    <a:solidFill>
                      <a:srgbClr val="CCCCCC"/>
                    </a:solidFill>
                  </a:tcPr>
                </a:tc>
                <a:tc>
                  <a:txBody>
                    <a:bodyPr/>
                    <a:lstStyle/>
                    <a:p>
                      <a:pPr>
                        <a:lnSpc>
                          <a:spcPct val="93000"/>
                        </a:lnSpc>
                      </a:pPr>
                      <a:r>
                        <a:rPr lang="en-US" sz="1400" b="0" strike="noStrike" spc="-1">
                          <a:solidFill>
                            <a:srgbClr val="000000"/>
                          </a:solidFill>
                          <a:latin typeface="Times New Roman"/>
                          <a:ea typeface="DejaVu Sans"/>
                        </a:rPr>
                        <a:t>Add the elements of a list (or any iterable), to the end of the current list</a:t>
                      </a:r>
                      <a:endParaRPr lang="en-US" sz="1400" b="0" strike="noStrike" spc="-1">
                        <a:latin typeface="Arial"/>
                      </a:endParaRPr>
                    </a:p>
                  </a:txBody>
                  <a:tcPr marL="90000" marR="90000">
                    <a:lnL w="12240">
                      <a:solidFill>
                        <a:srgbClr val="000000"/>
                      </a:solidFill>
                    </a:lnL>
                    <a:lnR w="12240">
                      <a:solidFill>
                        <a:srgbClr val="000000"/>
                      </a:solidFill>
                    </a:lnR>
                    <a:lnT w="12240">
                      <a:solidFill>
                        <a:srgbClr val="000000"/>
                      </a:solidFill>
                    </a:lnT>
                    <a:lnB w="12240">
                      <a:solidFill>
                        <a:srgbClr val="000000"/>
                      </a:solidFill>
                    </a:lnB>
                    <a:solidFill>
                      <a:srgbClr val="CCCCCC"/>
                    </a:solidFill>
                  </a:tcPr>
                </a:tc>
              </a:tr>
              <a:tr h="298080">
                <a:tc>
                  <a:txBody>
                    <a:bodyPr/>
                    <a:lstStyle/>
                    <a:p>
                      <a:pPr algn="ctr">
                        <a:lnSpc>
                          <a:spcPct val="93000"/>
                        </a:lnSpc>
                      </a:pPr>
                      <a:r>
                        <a:rPr lang="en-US" sz="1400" b="0" strike="noStrike" spc="-1">
                          <a:solidFill>
                            <a:srgbClr val="000000"/>
                          </a:solidFill>
                          <a:latin typeface="Times New Roman"/>
                          <a:ea typeface="DejaVu Sans"/>
                        </a:rPr>
                        <a:t>index( )</a:t>
                      </a:r>
                      <a:endParaRPr lang="en-US" sz="1400" b="0" strike="noStrike" spc="-1">
                        <a:latin typeface="Arial"/>
                      </a:endParaRPr>
                    </a:p>
                  </a:txBody>
                  <a:tcPr marL="90000" marR="90000">
                    <a:lnL w="12240">
                      <a:solidFill>
                        <a:srgbClr val="000000"/>
                      </a:solidFill>
                    </a:lnL>
                    <a:lnR w="12240">
                      <a:solidFill>
                        <a:srgbClr val="000000"/>
                      </a:solidFill>
                    </a:lnR>
                    <a:lnT w="12240">
                      <a:solidFill>
                        <a:srgbClr val="000000"/>
                      </a:solidFill>
                    </a:lnT>
                    <a:lnB w="12240">
                      <a:solidFill>
                        <a:srgbClr val="000000"/>
                      </a:solidFill>
                    </a:lnB>
                    <a:solidFill>
                      <a:srgbClr val="E6E6E6"/>
                    </a:solidFill>
                  </a:tcPr>
                </a:tc>
                <a:tc>
                  <a:txBody>
                    <a:bodyPr/>
                    <a:lstStyle/>
                    <a:p>
                      <a:pPr>
                        <a:lnSpc>
                          <a:spcPct val="93000"/>
                        </a:lnSpc>
                      </a:pPr>
                      <a:r>
                        <a:rPr lang="en-US" sz="1400" b="0" strike="noStrike" spc="-1">
                          <a:solidFill>
                            <a:srgbClr val="000000"/>
                          </a:solidFill>
                          <a:latin typeface="Times New Roman"/>
                          <a:ea typeface="DejaVu Sans"/>
                        </a:rPr>
                        <a:t>Returns the index of the first element with the specified value</a:t>
                      </a:r>
                      <a:endParaRPr lang="en-US" sz="1400" b="0" strike="noStrike" spc="-1">
                        <a:latin typeface="Arial"/>
                      </a:endParaRPr>
                    </a:p>
                  </a:txBody>
                  <a:tcPr marL="90000" marR="90000">
                    <a:lnL w="12240">
                      <a:solidFill>
                        <a:srgbClr val="000000"/>
                      </a:solidFill>
                    </a:lnL>
                    <a:lnR w="12240">
                      <a:solidFill>
                        <a:srgbClr val="000000"/>
                      </a:solidFill>
                    </a:lnR>
                    <a:lnT w="12240">
                      <a:solidFill>
                        <a:srgbClr val="000000"/>
                      </a:solidFill>
                    </a:lnT>
                    <a:lnB w="12240">
                      <a:solidFill>
                        <a:srgbClr val="000000"/>
                      </a:solidFill>
                    </a:lnB>
                    <a:solidFill>
                      <a:srgbClr val="E6E6E6"/>
                    </a:solidFill>
                  </a:tcPr>
                </a:tc>
              </a:tr>
              <a:tr h="298080">
                <a:tc>
                  <a:txBody>
                    <a:bodyPr/>
                    <a:lstStyle/>
                    <a:p>
                      <a:pPr algn="ctr">
                        <a:lnSpc>
                          <a:spcPct val="93000"/>
                        </a:lnSpc>
                      </a:pPr>
                      <a:r>
                        <a:rPr lang="en-US" sz="1400" b="0" strike="noStrike" spc="-1">
                          <a:solidFill>
                            <a:srgbClr val="000000"/>
                          </a:solidFill>
                          <a:latin typeface="Times New Roman"/>
                          <a:ea typeface="DejaVu Sans"/>
                        </a:rPr>
                        <a:t>insert( )</a:t>
                      </a:r>
                      <a:endParaRPr lang="en-US" sz="1400" b="0" strike="noStrike" spc="-1">
                        <a:latin typeface="Arial"/>
                      </a:endParaRPr>
                    </a:p>
                  </a:txBody>
                  <a:tcPr marL="90000" marR="90000">
                    <a:lnL w="12240">
                      <a:solidFill>
                        <a:srgbClr val="000000"/>
                      </a:solidFill>
                    </a:lnL>
                    <a:lnR w="12240">
                      <a:solidFill>
                        <a:srgbClr val="000000"/>
                      </a:solidFill>
                    </a:lnR>
                    <a:lnT w="12240">
                      <a:solidFill>
                        <a:srgbClr val="000000"/>
                      </a:solidFill>
                    </a:lnT>
                    <a:lnB w="12240">
                      <a:solidFill>
                        <a:srgbClr val="000000"/>
                      </a:solidFill>
                    </a:lnB>
                    <a:solidFill>
                      <a:srgbClr val="CCCCCC"/>
                    </a:solidFill>
                  </a:tcPr>
                </a:tc>
                <a:tc>
                  <a:txBody>
                    <a:bodyPr/>
                    <a:lstStyle/>
                    <a:p>
                      <a:pPr>
                        <a:lnSpc>
                          <a:spcPct val="93000"/>
                        </a:lnSpc>
                      </a:pPr>
                      <a:r>
                        <a:rPr lang="en-US" sz="1400" b="0" strike="noStrike" spc="-1">
                          <a:solidFill>
                            <a:srgbClr val="000000"/>
                          </a:solidFill>
                          <a:latin typeface="Times New Roman"/>
                          <a:ea typeface="DejaVu Sans"/>
                        </a:rPr>
                        <a:t>Adds an element at the specified position</a:t>
                      </a:r>
                      <a:endParaRPr lang="en-US" sz="1400" b="0" strike="noStrike" spc="-1">
                        <a:latin typeface="Arial"/>
                      </a:endParaRPr>
                    </a:p>
                  </a:txBody>
                  <a:tcPr marL="90000" marR="90000">
                    <a:lnL w="12240">
                      <a:solidFill>
                        <a:srgbClr val="000000"/>
                      </a:solidFill>
                    </a:lnL>
                    <a:lnR w="12240">
                      <a:solidFill>
                        <a:srgbClr val="000000"/>
                      </a:solidFill>
                    </a:lnR>
                    <a:lnT w="12240">
                      <a:solidFill>
                        <a:srgbClr val="000000"/>
                      </a:solidFill>
                    </a:lnT>
                    <a:lnB w="12240">
                      <a:solidFill>
                        <a:srgbClr val="000000"/>
                      </a:solidFill>
                    </a:lnB>
                    <a:solidFill>
                      <a:srgbClr val="CCCCCC"/>
                    </a:solidFill>
                  </a:tcPr>
                </a:tc>
              </a:tr>
              <a:tr h="298080">
                <a:tc>
                  <a:txBody>
                    <a:bodyPr/>
                    <a:lstStyle/>
                    <a:p>
                      <a:pPr algn="ctr">
                        <a:lnSpc>
                          <a:spcPct val="93000"/>
                        </a:lnSpc>
                      </a:pPr>
                      <a:r>
                        <a:rPr lang="en-US" sz="1400" b="0" strike="noStrike" spc="-1">
                          <a:solidFill>
                            <a:srgbClr val="000000"/>
                          </a:solidFill>
                          <a:latin typeface="Times New Roman"/>
                          <a:ea typeface="DejaVu Sans"/>
                        </a:rPr>
                        <a:t>pop( )</a:t>
                      </a:r>
                      <a:endParaRPr lang="en-US" sz="1400" b="0" strike="noStrike" spc="-1">
                        <a:latin typeface="Arial"/>
                      </a:endParaRPr>
                    </a:p>
                  </a:txBody>
                  <a:tcPr marL="90000" marR="90000">
                    <a:lnL w="12240">
                      <a:solidFill>
                        <a:srgbClr val="000000"/>
                      </a:solidFill>
                    </a:lnL>
                    <a:lnR w="12240">
                      <a:solidFill>
                        <a:srgbClr val="000000"/>
                      </a:solidFill>
                    </a:lnR>
                    <a:lnT w="12240">
                      <a:solidFill>
                        <a:srgbClr val="000000"/>
                      </a:solidFill>
                    </a:lnT>
                    <a:lnB w="12240">
                      <a:solidFill>
                        <a:srgbClr val="000000"/>
                      </a:solidFill>
                    </a:lnB>
                    <a:solidFill>
                      <a:srgbClr val="E6E6E6"/>
                    </a:solidFill>
                  </a:tcPr>
                </a:tc>
                <a:tc>
                  <a:txBody>
                    <a:bodyPr/>
                    <a:lstStyle/>
                    <a:p>
                      <a:pPr>
                        <a:lnSpc>
                          <a:spcPct val="93000"/>
                        </a:lnSpc>
                      </a:pPr>
                      <a:r>
                        <a:rPr lang="en-US" sz="1400" b="0" strike="noStrike" spc="-1">
                          <a:solidFill>
                            <a:srgbClr val="000000"/>
                          </a:solidFill>
                          <a:latin typeface="Times New Roman"/>
                          <a:ea typeface="DejaVu Sans"/>
                        </a:rPr>
                        <a:t>Removes the element at the specified position</a:t>
                      </a:r>
                      <a:endParaRPr lang="en-US" sz="1400" b="0" strike="noStrike" spc="-1">
                        <a:latin typeface="Arial"/>
                      </a:endParaRPr>
                    </a:p>
                  </a:txBody>
                  <a:tcPr marL="90000" marR="90000">
                    <a:lnL w="12240">
                      <a:solidFill>
                        <a:srgbClr val="000000"/>
                      </a:solidFill>
                    </a:lnL>
                    <a:lnR w="12240">
                      <a:solidFill>
                        <a:srgbClr val="000000"/>
                      </a:solidFill>
                    </a:lnR>
                    <a:lnT w="12240">
                      <a:solidFill>
                        <a:srgbClr val="000000"/>
                      </a:solidFill>
                    </a:lnT>
                    <a:lnB w="12240">
                      <a:solidFill>
                        <a:srgbClr val="000000"/>
                      </a:solidFill>
                    </a:lnB>
                    <a:solidFill>
                      <a:srgbClr val="E6E6E6"/>
                    </a:solidFill>
                  </a:tcPr>
                </a:tc>
              </a:tr>
              <a:tr h="298080">
                <a:tc>
                  <a:txBody>
                    <a:bodyPr/>
                    <a:lstStyle/>
                    <a:p>
                      <a:pPr algn="ctr">
                        <a:lnSpc>
                          <a:spcPct val="93000"/>
                        </a:lnSpc>
                      </a:pPr>
                      <a:r>
                        <a:rPr lang="en-US" sz="1400" b="0" strike="noStrike" spc="-1">
                          <a:solidFill>
                            <a:srgbClr val="000000"/>
                          </a:solidFill>
                          <a:latin typeface="Times New Roman"/>
                          <a:ea typeface="DejaVu Sans"/>
                        </a:rPr>
                        <a:t>remove( )</a:t>
                      </a:r>
                      <a:endParaRPr lang="en-US" sz="1400" b="0" strike="noStrike" spc="-1">
                        <a:latin typeface="Arial"/>
                      </a:endParaRPr>
                    </a:p>
                  </a:txBody>
                  <a:tcPr marL="90000" marR="90000">
                    <a:lnL w="12240">
                      <a:solidFill>
                        <a:srgbClr val="000000"/>
                      </a:solidFill>
                    </a:lnL>
                    <a:lnR w="12240">
                      <a:solidFill>
                        <a:srgbClr val="000000"/>
                      </a:solidFill>
                    </a:lnR>
                    <a:lnT w="12240">
                      <a:solidFill>
                        <a:srgbClr val="000000"/>
                      </a:solidFill>
                    </a:lnT>
                    <a:lnB w="12240">
                      <a:solidFill>
                        <a:srgbClr val="000000"/>
                      </a:solidFill>
                    </a:lnB>
                    <a:solidFill>
                      <a:srgbClr val="CCCCCC"/>
                    </a:solidFill>
                  </a:tcPr>
                </a:tc>
                <a:tc>
                  <a:txBody>
                    <a:bodyPr/>
                    <a:lstStyle/>
                    <a:p>
                      <a:pPr>
                        <a:lnSpc>
                          <a:spcPct val="93000"/>
                        </a:lnSpc>
                      </a:pPr>
                      <a:r>
                        <a:rPr lang="en-US" sz="1400" b="0" strike="noStrike" spc="-1">
                          <a:solidFill>
                            <a:srgbClr val="000000"/>
                          </a:solidFill>
                          <a:latin typeface="Times New Roman"/>
                          <a:ea typeface="DejaVu Sans"/>
                        </a:rPr>
                        <a:t>Removes the item with the specified value</a:t>
                      </a:r>
                      <a:endParaRPr lang="en-US" sz="1400" b="0" strike="noStrike" spc="-1">
                        <a:latin typeface="Arial"/>
                      </a:endParaRPr>
                    </a:p>
                  </a:txBody>
                  <a:tcPr marL="90000" marR="90000">
                    <a:lnL w="12240">
                      <a:solidFill>
                        <a:srgbClr val="000000"/>
                      </a:solidFill>
                    </a:lnL>
                    <a:lnR w="12240">
                      <a:solidFill>
                        <a:srgbClr val="000000"/>
                      </a:solidFill>
                    </a:lnR>
                    <a:lnT w="12240">
                      <a:solidFill>
                        <a:srgbClr val="000000"/>
                      </a:solidFill>
                    </a:lnT>
                    <a:lnB w="12240">
                      <a:solidFill>
                        <a:srgbClr val="000000"/>
                      </a:solidFill>
                    </a:lnB>
                    <a:solidFill>
                      <a:srgbClr val="CCCCCC"/>
                    </a:solidFill>
                  </a:tcPr>
                </a:tc>
              </a:tr>
              <a:tr h="298080">
                <a:tc>
                  <a:txBody>
                    <a:bodyPr/>
                    <a:lstStyle/>
                    <a:p>
                      <a:pPr algn="ctr">
                        <a:lnSpc>
                          <a:spcPct val="93000"/>
                        </a:lnSpc>
                      </a:pPr>
                      <a:r>
                        <a:rPr lang="en-US" sz="1400" b="0" strike="noStrike" spc="-1">
                          <a:solidFill>
                            <a:srgbClr val="000000"/>
                          </a:solidFill>
                          <a:latin typeface="Times New Roman"/>
                          <a:ea typeface="DejaVu Sans"/>
                        </a:rPr>
                        <a:t>reverse( )</a:t>
                      </a:r>
                      <a:endParaRPr lang="en-US" sz="1400" b="0" strike="noStrike" spc="-1">
                        <a:latin typeface="Arial"/>
                      </a:endParaRPr>
                    </a:p>
                  </a:txBody>
                  <a:tcPr marL="90000" marR="90000">
                    <a:lnL w="12240">
                      <a:solidFill>
                        <a:srgbClr val="000000"/>
                      </a:solidFill>
                    </a:lnL>
                    <a:lnR w="12240">
                      <a:solidFill>
                        <a:srgbClr val="000000"/>
                      </a:solidFill>
                    </a:lnR>
                    <a:lnT w="12240">
                      <a:solidFill>
                        <a:srgbClr val="000000"/>
                      </a:solidFill>
                    </a:lnT>
                    <a:lnB w="12240">
                      <a:solidFill>
                        <a:srgbClr val="000000"/>
                      </a:solidFill>
                    </a:lnB>
                    <a:solidFill>
                      <a:srgbClr val="E6E6E6"/>
                    </a:solidFill>
                  </a:tcPr>
                </a:tc>
                <a:tc>
                  <a:txBody>
                    <a:bodyPr/>
                    <a:lstStyle/>
                    <a:p>
                      <a:pPr>
                        <a:lnSpc>
                          <a:spcPct val="93000"/>
                        </a:lnSpc>
                      </a:pPr>
                      <a:r>
                        <a:rPr lang="en-US" sz="1400" b="0" strike="noStrike" spc="-1">
                          <a:solidFill>
                            <a:srgbClr val="000000"/>
                          </a:solidFill>
                          <a:latin typeface="Times New Roman"/>
                          <a:ea typeface="DejaVu Sans"/>
                        </a:rPr>
                        <a:t>Reverses the order of the list</a:t>
                      </a:r>
                      <a:endParaRPr lang="en-US" sz="1400" b="0" strike="noStrike" spc="-1">
                        <a:latin typeface="Arial"/>
                      </a:endParaRPr>
                    </a:p>
                  </a:txBody>
                  <a:tcPr marL="90000" marR="90000">
                    <a:lnL w="12240">
                      <a:solidFill>
                        <a:srgbClr val="000000"/>
                      </a:solidFill>
                    </a:lnL>
                    <a:lnR w="12240">
                      <a:solidFill>
                        <a:srgbClr val="000000"/>
                      </a:solidFill>
                    </a:lnR>
                    <a:lnT w="12240">
                      <a:solidFill>
                        <a:srgbClr val="000000"/>
                      </a:solidFill>
                    </a:lnT>
                    <a:lnB w="12240">
                      <a:solidFill>
                        <a:srgbClr val="000000"/>
                      </a:solidFill>
                    </a:lnB>
                    <a:solidFill>
                      <a:srgbClr val="E6E6E6"/>
                    </a:solidFill>
                  </a:tcPr>
                </a:tc>
              </a:tr>
              <a:tr h="300600">
                <a:tc>
                  <a:txBody>
                    <a:bodyPr/>
                    <a:lstStyle/>
                    <a:p>
                      <a:pPr algn="ctr">
                        <a:lnSpc>
                          <a:spcPct val="93000"/>
                        </a:lnSpc>
                      </a:pPr>
                      <a:r>
                        <a:rPr lang="en-US" sz="1400" b="0" strike="noStrike" spc="-1">
                          <a:solidFill>
                            <a:srgbClr val="000000"/>
                          </a:solidFill>
                          <a:latin typeface="Times New Roman"/>
                          <a:ea typeface="DejaVu Sans"/>
                        </a:rPr>
                        <a:t>sort( )</a:t>
                      </a:r>
                      <a:endParaRPr lang="en-US" sz="1400" b="0" strike="noStrike" spc="-1">
                        <a:latin typeface="Arial"/>
                      </a:endParaRPr>
                    </a:p>
                  </a:txBody>
                  <a:tcPr marL="90000" marR="90000">
                    <a:lnL w="12240">
                      <a:solidFill>
                        <a:srgbClr val="000000"/>
                      </a:solidFill>
                    </a:lnL>
                    <a:lnR w="12240">
                      <a:solidFill>
                        <a:srgbClr val="000000"/>
                      </a:solidFill>
                    </a:lnR>
                    <a:lnT w="12240">
                      <a:solidFill>
                        <a:srgbClr val="000000"/>
                      </a:solidFill>
                    </a:lnT>
                    <a:lnB w="12240">
                      <a:solidFill>
                        <a:srgbClr val="000000"/>
                      </a:solidFill>
                    </a:lnB>
                    <a:solidFill>
                      <a:srgbClr val="CCCCCC"/>
                    </a:solidFill>
                  </a:tcPr>
                </a:tc>
                <a:tc>
                  <a:txBody>
                    <a:bodyPr/>
                    <a:lstStyle/>
                    <a:p>
                      <a:pPr>
                        <a:lnSpc>
                          <a:spcPct val="93000"/>
                        </a:lnSpc>
                      </a:pPr>
                      <a:r>
                        <a:rPr lang="en-US" sz="1400" b="0" strike="noStrike" spc="-1">
                          <a:solidFill>
                            <a:srgbClr val="000000"/>
                          </a:solidFill>
                          <a:latin typeface="Times New Roman"/>
                          <a:ea typeface="DejaVu Sans"/>
                        </a:rPr>
                        <a:t>Sorts the list</a:t>
                      </a:r>
                      <a:endParaRPr lang="en-US" sz="1400" b="0" strike="noStrike" spc="-1">
                        <a:latin typeface="Arial"/>
                      </a:endParaRPr>
                    </a:p>
                  </a:txBody>
                  <a:tcPr marL="90000" marR="90000">
                    <a:lnL w="12240">
                      <a:solidFill>
                        <a:srgbClr val="000000"/>
                      </a:solidFill>
                    </a:lnL>
                    <a:lnR w="12240">
                      <a:solidFill>
                        <a:srgbClr val="000000"/>
                      </a:solidFill>
                    </a:lnR>
                    <a:lnT w="12240">
                      <a:solidFill>
                        <a:srgbClr val="000000"/>
                      </a:solidFill>
                    </a:lnT>
                    <a:lnB w="12240">
                      <a:solidFill>
                        <a:srgbClr val="000000"/>
                      </a:solidFill>
                    </a:lnB>
                    <a:solidFill>
                      <a:srgbClr val="CCCCCC"/>
                    </a:solidFill>
                  </a:tcPr>
                </a:tc>
              </a:tr>
            </a:tbl>
          </a:graphicData>
        </a:graphic>
      </p:graphicFrame>
    </p:spTree>
  </p:cSld>
  <p:clrMapOvr>
    <a:masterClrMapping/>
  </p:clrMapOvr>
  <mc:AlternateContent xmlns:mc="http://schemas.openxmlformats.org/markup-compatibility/2006">
    <mc:Choice xmlns:p15="http://schemas.microsoft.com/office/powerpoint/2012/main" xmlns:p14="http://schemas.microsoft.com/office/powerpoint/2010/main" xmlns="" Requires="p14">
      <p:transition spd="slow" p14:dur="2000"/>
    </mc:Choice>
    <mc:Fallback>
      <p:transition spd="slow"/>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0" name="TextShape 1"/>
          <p:cNvSpPr txBox="1"/>
          <p:nvPr/>
        </p:nvSpPr>
        <p:spPr>
          <a:xfrm>
            <a:off x="359640" y="133200"/>
            <a:ext cx="8424360" cy="469080"/>
          </a:xfrm>
          <a:prstGeom prst="rect">
            <a:avLst/>
          </a:prstGeom>
          <a:noFill/>
          <a:ln>
            <a:noFill/>
          </a:ln>
        </p:spPr>
        <p:txBody>
          <a:bodyPr lIns="0" tIns="0" rIns="0" bIns="0">
            <a:noAutofit/>
          </a:bodyPr>
          <a:lstStyle/>
          <a:p>
            <a:pPr algn="ctr">
              <a:lnSpc>
                <a:spcPct val="100000"/>
              </a:lnSpc>
            </a:pPr>
            <a:r>
              <a:rPr lang="en-US" sz="3050" b="0" strike="noStrike" spc="-1">
                <a:solidFill>
                  <a:srgbClr val="FFFFFF"/>
                </a:solidFill>
                <a:latin typeface="Times New Roman"/>
              </a:rPr>
              <a:t>Python Tuples</a:t>
            </a:r>
            <a:endParaRPr lang="en-US" sz="3050" b="0" strike="noStrike" spc="-1">
              <a:solidFill>
                <a:srgbClr val="000000"/>
              </a:solidFill>
              <a:latin typeface="Calibri"/>
            </a:endParaRPr>
          </a:p>
        </p:txBody>
      </p:sp>
      <p:sp>
        <p:nvSpPr>
          <p:cNvPr id="351" name="TextShape 2"/>
          <p:cNvSpPr txBox="1"/>
          <p:nvPr/>
        </p:nvSpPr>
        <p:spPr>
          <a:xfrm>
            <a:off x="476280" y="1271520"/>
            <a:ext cx="8191080" cy="2600280"/>
          </a:xfrm>
          <a:prstGeom prst="rect">
            <a:avLst/>
          </a:prstGeom>
          <a:noFill/>
          <a:ln>
            <a:noFill/>
          </a:ln>
        </p:spPr>
        <p:txBody>
          <a:bodyPr lIns="0" tIns="0" rIns="0" bIns="0">
            <a:noAutofit/>
          </a:bodyPr>
          <a:lstStyle/>
          <a:p>
            <a:pPr marL="431640" indent="-323640">
              <a:lnSpc>
                <a:spcPct val="100000"/>
              </a:lnSpc>
              <a:spcBef>
                <a:spcPts val="601"/>
              </a:spcBef>
            </a:pPr>
            <a:r>
              <a:rPr lang="en-US" sz="1800" b="0" strike="noStrike" spc="-1">
                <a:solidFill>
                  <a:srgbClr val="FF0000"/>
                </a:solidFill>
                <a:latin typeface="Times New Roman"/>
              </a:rPr>
              <a:t>Tuple</a:t>
            </a:r>
            <a:endParaRPr lang="en-US" sz="1800" b="0" strike="noStrike" spc="-1">
              <a:solidFill>
                <a:srgbClr val="000000"/>
              </a:solidFill>
              <a:latin typeface="Calibri"/>
            </a:endParaRPr>
          </a:p>
          <a:p>
            <a:pPr marL="431640" indent="-323640" algn="just">
              <a:lnSpc>
                <a:spcPct val="100000"/>
              </a:lnSpc>
              <a:spcBef>
                <a:spcPts val="601"/>
              </a:spcBef>
            </a:pPr>
            <a:r>
              <a:rPr lang="en-US" sz="1800" b="0" strike="noStrike" spc="-1">
                <a:solidFill>
                  <a:srgbClr val="000000"/>
                </a:solidFill>
                <a:latin typeface="Times New Roman"/>
              </a:rPr>
              <a:t>A tuple is a collection which is ordered and unchangeable. In Python tuples are written with round brackets.</a:t>
            </a:r>
            <a:endParaRPr lang="en-US" sz="1800" b="0" strike="noStrike" spc="-1">
              <a:solidFill>
                <a:srgbClr val="000000"/>
              </a:solidFill>
              <a:latin typeface="Calibri"/>
            </a:endParaRPr>
          </a:p>
          <a:p>
            <a:pPr marL="431640" indent="-323640">
              <a:lnSpc>
                <a:spcPct val="100000"/>
              </a:lnSpc>
              <a:spcBef>
                <a:spcPts val="601"/>
              </a:spcBef>
            </a:pPr>
            <a:r>
              <a:rPr lang="en-US" sz="1800" b="0" strike="noStrike" spc="-1">
                <a:solidFill>
                  <a:srgbClr val="FF0000"/>
                </a:solidFill>
                <a:latin typeface="Times New Roman"/>
              </a:rPr>
              <a:t>Example: </a:t>
            </a:r>
            <a:r>
              <a:rPr lang="en-US" sz="1800" b="0" strike="noStrike" spc="-1">
                <a:solidFill>
                  <a:srgbClr val="000000"/>
                </a:solidFill>
                <a:latin typeface="Times New Roman"/>
              </a:rPr>
              <a:t>Create a Tuple</a:t>
            </a:r>
            <a:endParaRPr lang="en-US" sz="1800" b="0" strike="noStrike" spc="-1">
              <a:solidFill>
                <a:srgbClr val="000000"/>
              </a:solidFill>
              <a:latin typeface="Calibri"/>
            </a:endParaRPr>
          </a:p>
          <a:p>
            <a:pPr marL="888840" indent="-323640">
              <a:lnSpc>
                <a:spcPct val="100000"/>
              </a:lnSpc>
              <a:spcBef>
                <a:spcPts val="601"/>
              </a:spcBef>
            </a:pPr>
            <a:r>
              <a:rPr lang="en-US" sz="1800" b="0" strike="noStrike" spc="-1">
                <a:solidFill>
                  <a:srgbClr val="127622"/>
                </a:solidFill>
                <a:latin typeface="Times New Roman"/>
              </a:rPr>
              <a:t>thistuple = ("apple", "banana", "cherry")</a:t>
            </a:r>
            <a:endParaRPr lang="en-US" sz="1800" b="0" strike="noStrike" spc="-1">
              <a:solidFill>
                <a:srgbClr val="000000"/>
              </a:solidFill>
              <a:latin typeface="Calibri"/>
            </a:endParaRPr>
          </a:p>
          <a:p>
            <a:pPr marL="888840" indent="-323640">
              <a:lnSpc>
                <a:spcPct val="100000"/>
              </a:lnSpc>
              <a:spcBef>
                <a:spcPts val="601"/>
              </a:spcBef>
            </a:pPr>
            <a:r>
              <a:rPr lang="en-US" sz="1800" b="0" strike="noStrike" spc="-1">
                <a:solidFill>
                  <a:srgbClr val="127622"/>
                </a:solidFill>
                <a:latin typeface="Times New Roman"/>
              </a:rPr>
              <a:t>print(thistuple)</a:t>
            </a:r>
            <a:endParaRPr lang="en-US" sz="1800" b="0" strike="noStrike" spc="-1">
              <a:solidFill>
                <a:srgbClr val="000000"/>
              </a:solidFill>
              <a:latin typeface="Calibri"/>
            </a:endParaRPr>
          </a:p>
          <a:p>
            <a:pPr marL="431640" indent="-323640">
              <a:lnSpc>
                <a:spcPct val="100000"/>
              </a:lnSpc>
              <a:spcBef>
                <a:spcPts val="601"/>
              </a:spcBef>
            </a:pPr>
            <a:r>
              <a:rPr lang="en-US" sz="1800" b="0" strike="noStrike" spc="-1">
                <a:solidFill>
                  <a:srgbClr val="3465A4"/>
                </a:solidFill>
                <a:latin typeface="Times New Roman"/>
              </a:rPr>
              <a:t>Answer:('apple', 'banana', 'cherry')</a:t>
            </a:r>
            <a:endParaRPr lang="en-US" sz="1800" b="0" strike="noStrike" spc="-1">
              <a:solidFill>
                <a:srgbClr val="000000"/>
              </a:solidFill>
              <a:latin typeface="Calibri"/>
            </a:endParaRPr>
          </a:p>
          <a:p>
            <a:pPr>
              <a:lnSpc>
                <a:spcPct val="100000"/>
              </a:lnSpc>
            </a:pPr>
            <a:endParaRPr lang="en-US" sz="1800" b="0" strike="noStrike" spc="-1">
              <a:solidFill>
                <a:srgbClr val="000000"/>
              </a:solidFill>
              <a:latin typeface="Calibri"/>
            </a:endParaRPr>
          </a:p>
        </p:txBody>
      </p:sp>
    </p:spTree>
  </p:cSld>
  <p:clrMapOvr>
    <a:masterClrMapping/>
  </p:clrMapOvr>
  <mc:AlternateContent xmlns:mc="http://schemas.openxmlformats.org/markup-compatibility/2006">
    <mc:Choice xmlns:p15="http://schemas.microsoft.com/office/powerpoint/2012/main" xmlns:p14="http://schemas.microsoft.com/office/powerpoint/2010/main" xmlns="" Requires="p14">
      <p:transition spd="slow" p14:dur="2000"/>
    </mc:Choice>
    <mc:Fallback>
      <p:transition spd="slow"/>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2" name="CustomShape 1"/>
          <p:cNvSpPr/>
          <p:nvPr/>
        </p:nvSpPr>
        <p:spPr>
          <a:xfrm>
            <a:off x="647640" y="501840"/>
            <a:ext cx="7848360" cy="40935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431640" indent="-323640">
              <a:lnSpc>
                <a:spcPct val="100000"/>
              </a:lnSpc>
              <a:spcBef>
                <a:spcPts val="601"/>
              </a:spcBef>
            </a:pPr>
            <a:r>
              <a:rPr lang="en-US" sz="1600" b="0" strike="noStrike" spc="-1">
                <a:solidFill>
                  <a:srgbClr val="FF0000"/>
                </a:solidFill>
                <a:latin typeface="Times New Roman"/>
              </a:rPr>
              <a:t>Access Tuple Items</a:t>
            </a:r>
            <a:endParaRPr lang="en-US" sz="1600" b="0" strike="noStrike" spc="-1">
              <a:latin typeface="Arial"/>
            </a:endParaRPr>
          </a:p>
          <a:p>
            <a:pPr marL="431640" indent="-323640">
              <a:lnSpc>
                <a:spcPct val="100000"/>
              </a:lnSpc>
              <a:spcBef>
                <a:spcPts val="601"/>
              </a:spcBef>
            </a:pPr>
            <a:r>
              <a:rPr lang="en-US" sz="1600" b="0" strike="noStrike" spc="-1">
                <a:solidFill>
                  <a:srgbClr val="111111"/>
                </a:solidFill>
                <a:latin typeface="Times New Roman"/>
              </a:rPr>
              <a:t>You can access tuple items by referring to the index number, inside square brackets</a:t>
            </a:r>
            <a:endParaRPr lang="en-US" sz="1600" b="0" strike="noStrike" spc="-1">
              <a:latin typeface="Arial"/>
            </a:endParaRPr>
          </a:p>
          <a:p>
            <a:pPr marL="431640" indent="-323640">
              <a:lnSpc>
                <a:spcPct val="100000"/>
              </a:lnSpc>
              <a:spcBef>
                <a:spcPts val="601"/>
              </a:spcBef>
            </a:pPr>
            <a:r>
              <a:rPr lang="en-US" sz="1600" b="0" strike="noStrike" spc="-1">
                <a:solidFill>
                  <a:srgbClr val="FF0000"/>
                </a:solidFill>
                <a:latin typeface="Times New Roman"/>
              </a:rPr>
              <a:t>Example: </a:t>
            </a:r>
            <a:r>
              <a:rPr lang="en-US" sz="1600" b="0" strike="noStrike" spc="-1">
                <a:solidFill>
                  <a:srgbClr val="000000"/>
                </a:solidFill>
                <a:latin typeface="Times New Roman"/>
              </a:rPr>
              <a:t>Print the second item in the tuple</a:t>
            </a:r>
            <a:endParaRPr lang="en-US" sz="1600" b="0" strike="noStrike" spc="-1">
              <a:latin typeface="Arial"/>
            </a:endParaRPr>
          </a:p>
          <a:p>
            <a:pPr marL="888840" indent="-323640">
              <a:lnSpc>
                <a:spcPct val="100000"/>
              </a:lnSpc>
              <a:spcBef>
                <a:spcPts val="601"/>
              </a:spcBef>
            </a:pPr>
            <a:r>
              <a:rPr lang="en-US" sz="1600" b="0" strike="noStrike" spc="-1">
                <a:solidFill>
                  <a:srgbClr val="1E6A39"/>
                </a:solidFill>
                <a:latin typeface="Times New Roman"/>
              </a:rPr>
              <a:t>thistuple = ("apple", "banana", "cherry")</a:t>
            </a:r>
            <a:endParaRPr lang="en-US" sz="1600" b="0" strike="noStrike" spc="-1">
              <a:latin typeface="Arial"/>
            </a:endParaRPr>
          </a:p>
          <a:p>
            <a:pPr marL="888840" indent="-323640">
              <a:lnSpc>
                <a:spcPct val="100000"/>
              </a:lnSpc>
              <a:spcBef>
                <a:spcPts val="601"/>
              </a:spcBef>
            </a:pPr>
            <a:r>
              <a:rPr lang="en-US" sz="1600" b="0" strike="noStrike" spc="-1">
                <a:solidFill>
                  <a:srgbClr val="1E6A39"/>
                </a:solidFill>
                <a:latin typeface="Times New Roman"/>
              </a:rPr>
              <a:t>print(thistuple[1])</a:t>
            </a:r>
            <a:endParaRPr lang="en-US" sz="1600" b="0" strike="noStrike" spc="-1">
              <a:latin typeface="Arial"/>
            </a:endParaRPr>
          </a:p>
          <a:p>
            <a:pPr marL="431640" indent="-323640">
              <a:lnSpc>
                <a:spcPct val="100000"/>
              </a:lnSpc>
              <a:spcBef>
                <a:spcPts val="601"/>
              </a:spcBef>
            </a:pPr>
            <a:r>
              <a:rPr lang="en-US" sz="1600" b="0" strike="noStrike" spc="-1">
                <a:solidFill>
                  <a:srgbClr val="3465A4"/>
                </a:solidFill>
                <a:latin typeface="Times New Roman"/>
              </a:rPr>
              <a:t>Answer: banana</a:t>
            </a:r>
            <a:endParaRPr lang="en-US" sz="1600" b="0" strike="noStrike" spc="-1">
              <a:latin typeface="Arial"/>
            </a:endParaRPr>
          </a:p>
          <a:p>
            <a:pPr marL="431640" indent="-323640">
              <a:lnSpc>
                <a:spcPct val="100000"/>
              </a:lnSpc>
              <a:spcBef>
                <a:spcPts val="601"/>
              </a:spcBef>
            </a:pPr>
            <a:r>
              <a:rPr lang="en-US" sz="1600" b="0" strike="noStrike" spc="-1">
                <a:solidFill>
                  <a:srgbClr val="FF0000"/>
                </a:solidFill>
                <a:latin typeface="Times New Roman"/>
              </a:rPr>
              <a:t>Negative Indexing</a:t>
            </a:r>
            <a:endParaRPr lang="en-US" sz="1600" b="0" strike="noStrike" spc="-1">
              <a:latin typeface="Arial"/>
            </a:endParaRPr>
          </a:p>
          <a:p>
            <a:pPr marL="431640" indent="-323640">
              <a:lnSpc>
                <a:spcPct val="100000"/>
              </a:lnSpc>
              <a:spcBef>
                <a:spcPts val="601"/>
              </a:spcBef>
            </a:pPr>
            <a:r>
              <a:rPr lang="en-US" sz="1600" b="0" strike="noStrike" spc="-1">
                <a:solidFill>
                  <a:srgbClr val="111111"/>
                </a:solidFill>
                <a:latin typeface="Times New Roman"/>
              </a:rPr>
              <a:t>Negative indexing means beginning from the end, -1 refers to the last item, -2 refers to the second last item etc.</a:t>
            </a:r>
            <a:endParaRPr lang="en-US" sz="1600" b="0" strike="noStrike" spc="-1">
              <a:latin typeface="Arial"/>
            </a:endParaRPr>
          </a:p>
          <a:p>
            <a:pPr marL="431640" indent="-323640">
              <a:lnSpc>
                <a:spcPct val="100000"/>
              </a:lnSpc>
              <a:spcBef>
                <a:spcPts val="601"/>
              </a:spcBef>
            </a:pPr>
            <a:r>
              <a:rPr lang="en-US" sz="1600" b="0" strike="noStrike" spc="-1">
                <a:solidFill>
                  <a:srgbClr val="FF0000"/>
                </a:solidFill>
                <a:latin typeface="Times New Roman"/>
              </a:rPr>
              <a:t>Example: </a:t>
            </a:r>
            <a:r>
              <a:rPr lang="en-US" sz="1600" b="0" strike="noStrike" spc="-1">
                <a:solidFill>
                  <a:srgbClr val="000000"/>
                </a:solidFill>
                <a:latin typeface="Times New Roman"/>
              </a:rPr>
              <a:t>Print the last item of the tuple</a:t>
            </a:r>
            <a:endParaRPr lang="en-US" sz="1600" b="0" strike="noStrike" spc="-1">
              <a:latin typeface="Arial"/>
            </a:endParaRPr>
          </a:p>
          <a:p>
            <a:pPr marL="888840" indent="-323640">
              <a:lnSpc>
                <a:spcPct val="100000"/>
              </a:lnSpc>
              <a:spcBef>
                <a:spcPts val="601"/>
              </a:spcBef>
            </a:pPr>
            <a:r>
              <a:rPr lang="en-US" sz="1600" b="0" strike="noStrike" spc="-1">
                <a:solidFill>
                  <a:srgbClr val="1E6A39"/>
                </a:solidFill>
                <a:latin typeface="Times New Roman"/>
              </a:rPr>
              <a:t>thistuple = ("apple", "banana", "cherry")</a:t>
            </a:r>
            <a:endParaRPr lang="en-US" sz="1600" b="0" strike="noStrike" spc="-1">
              <a:latin typeface="Arial"/>
            </a:endParaRPr>
          </a:p>
          <a:p>
            <a:pPr marL="888840" indent="-323640">
              <a:lnSpc>
                <a:spcPct val="100000"/>
              </a:lnSpc>
              <a:spcBef>
                <a:spcPts val="601"/>
              </a:spcBef>
            </a:pPr>
            <a:r>
              <a:rPr lang="en-US" sz="1600" b="0" strike="noStrike" spc="-1">
                <a:solidFill>
                  <a:srgbClr val="1E6A39"/>
                </a:solidFill>
                <a:latin typeface="Times New Roman"/>
              </a:rPr>
              <a:t>print(thistuple[-1])</a:t>
            </a:r>
            <a:endParaRPr lang="en-US" sz="1600" b="0" strike="noStrike" spc="-1">
              <a:latin typeface="Arial"/>
            </a:endParaRPr>
          </a:p>
          <a:p>
            <a:pPr marL="431640" indent="-323640">
              <a:lnSpc>
                <a:spcPct val="100000"/>
              </a:lnSpc>
              <a:spcBef>
                <a:spcPts val="601"/>
              </a:spcBef>
            </a:pPr>
            <a:r>
              <a:rPr lang="en-US" sz="1600" b="0" strike="noStrike" spc="-1">
                <a:solidFill>
                  <a:srgbClr val="3465A4"/>
                </a:solidFill>
                <a:latin typeface="Times New Roman"/>
              </a:rPr>
              <a:t>Answer: cherry</a:t>
            </a:r>
            <a:endParaRPr lang="en-US" sz="1600" b="0" strike="noStrike" spc="-1">
              <a:latin typeface="Arial"/>
            </a:endParaRPr>
          </a:p>
        </p:txBody>
      </p:sp>
    </p:spTree>
  </p:cSld>
  <p:clrMapOvr>
    <a:masterClrMapping/>
  </p:clrMapOvr>
  <mc:AlternateContent xmlns:mc="http://schemas.openxmlformats.org/markup-compatibility/2006">
    <mc:Choice xmlns:p15="http://schemas.microsoft.com/office/powerpoint/2012/main" xmlns:p14="http://schemas.microsoft.com/office/powerpoint/2010/main" xmlns="" Requires="p14">
      <p:transition spd="slow" p14:dur="2000"/>
    </mc:Choice>
    <mc:Fallback>
      <p:transition spd="slow"/>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3" name="CustomShape 1"/>
          <p:cNvSpPr/>
          <p:nvPr/>
        </p:nvSpPr>
        <p:spPr>
          <a:xfrm>
            <a:off x="609480" y="361800"/>
            <a:ext cx="7848360" cy="4169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431640" indent="-323640">
              <a:lnSpc>
                <a:spcPct val="100000"/>
              </a:lnSpc>
              <a:spcBef>
                <a:spcPts val="601"/>
              </a:spcBef>
            </a:pPr>
            <a:r>
              <a:rPr lang="en-US" sz="1600" b="0" strike="noStrike" spc="-1">
                <a:solidFill>
                  <a:srgbClr val="FF0000"/>
                </a:solidFill>
                <a:latin typeface="Times New Roman"/>
              </a:rPr>
              <a:t>Range of Indexes</a:t>
            </a:r>
            <a:endParaRPr lang="en-US" sz="1600" b="0" strike="noStrike" spc="-1">
              <a:latin typeface="Arial"/>
            </a:endParaRPr>
          </a:p>
          <a:p>
            <a:pPr marL="431640" indent="-323640" algn="just">
              <a:lnSpc>
                <a:spcPct val="100000"/>
              </a:lnSpc>
              <a:spcBef>
                <a:spcPts val="601"/>
              </a:spcBef>
            </a:pPr>
            <a:r>
              <a:rPr lang="en-US" sz="1600" b="0" strike="noStrike" spc="-1">
                <a:solidFill>
                  <a:srgbClr val="111111"/>
                </a:solidFill>
                <a:latin typeface="Times New Roman"/>
              </a:rPr>
              <a:t>You can specify a range of indexes by specifying where to start and where to end the range.</a:t>
            </a:r>
            <a:endParaRPr lang="en-US" sz="1600" b="0" strike="noStrike" spc="-1">
              <a:latin typeface="Arial"/>
            </a:endParaRPr>
          </a:p>
          <a:p>
            <a:pPr marL="431640" indent="-323640" algn="just">
              <a:lnSpc>
                <a:spcPct val="100000"/>
              </a:lnSpc>
              <a:spcBef>
                <a:spcPts val="601"/>
              </a:spcBef>
            </a:pPr>
            <a:r>
              <a:rPr lang="en-US" sz="1600" b="0" strike="noStrike" spc="-1">
                <a:solidFill>
                  <a:srgbClr val="111111"/>
                </a:solidFill>
                <a:latin typeface="Times New Roman"/>
              </a:rPr>
              <a:t>When specifying a range, the return value will be a new tuple with the specified items.</a:t>
            </a:r>
            <a:endParaRPr lang="en-US" sz="1600" b="0" strike="noStrike" spc="-1">
              <a:latin typeface="Arial"/>
            </a:endParaRPr>
          </a:p>
          <a:p>
            <a:pPr marL="431640" indent="-323640">
              <a:lnSpc>
                <a:spcPct val="100000"/>
              </a:lnSpc>
              <a:spcBef>
                <a:spcPts val="601"/>
              </a:spcBef>
            </a:pPr>
            <a:r>
              <a:rPr lang="en-US" sz="1600" b="0" strike="noStrike" spc="-1">
                <a:solidFill>
                  <a:srgbClr val="FF0000"/>
                </a:solidFill>
                <a:latin typeface="Times New Roman"/>
              </a:rPr>
              <a:t>Example: </a:t>
            </a:r>
            <a:r>
              <a:rPr lang="en-US" sz="1600" b="0" strike="noStrike" spc="-1">
                <a:solidFill>
                  <a:srgbClr val="000000"/>
                </a:solidFill>
                <a:latin typeface="Times New Roman"/>
              </a:rPr>
              <a:t>Return the third, fourth, and fifth item</a:t>
            </a:r>
            <a:endParaRPr lang="en-US" sz="1600" b="0" strike="noStrike" spc="-1">
              <a:latin typeface="Arial"/>
            </a:endParaRPr>
          </a:p>
          <a:p>
            <a:pPr marL="888840" indent="-323640">
              <a:lnSpc>
                <a:spcPct val="100000"/>
              </a:lnSpc>
              <a:spcBef>
                <a:spcPts val="601"/>
              </a:spcBef>
            </a:pPr>
            <a:r>
              <a:rPr lang="en-US" sz="1600" b="0" strike="noStrike" spc="-1">
                <a:solidFill>
                  <a:srgbClr val="127622"/>
                </a:solidFill>
                <a:latin typeface="Times New Roman"/>
              </a:rPr>
              <a:t>thistuple = ("apple", "banana", "cherry", "orange", "kiwi", "melon", "mango")</a:t>
            </a:r>
            <a:endParaRPr lang="en-US" sz="1600" b="0" strike="noStrike" spc="-1">
              <a:latin typeface="Arial"/>
            </a:endParaRPr>
          </a:p>
          <a:p>
            <a:pPr marL="888840" indent="-323640">
              <a:lnSpc>
                <a:spcPct val="100000"/>
              </a:lnSpc>
              <a:spcBef>
                <a:spcPts val="601"/>
              </a:spcBef>
            </a:pPr>
            <a:r>
              <a:rPr lang="en-US" sz="1600" b="0" strike="noStrike" spc="-1">
                <a:solidFill>
                  <a:srgbClr val="127622"/>
                </a:solidFill>
                <a:latin typeface="Times New Roman"/>
              </a:rPr>
              <a:t>print(thistuple[2:5])</a:t>
            </a:r>
            <a:endParaRPr lang="en-US" sz="1600" b="0" strike="noStrike" spc="-1">
              <a:latin typeface="Arial"/>
            </a:endParaRPr>
          </a:p>
          <a:p>
            <a:pPr marL="431640" indent="-323640">
              <a:lnSpc>
                <a:spcPct val="100000"/>
              </a:lnSpc>
              <a:spcBef>
                <a:spcPts val="601"/>
              </a:spcBef>
            </a:pPr>
            <a:r>
              <a:rPr lang="en-US" sz="1600" b="0" strike="noStrike" spc="-1">
                <a:solidFill>
                  <a:srgbClr val="3465A4"/>
                </a:solidFill>
                <a:latin typeface="Times New Roman"/>
              </a:rPr>
              <a:t>Answer:('cherry', 'orange', 'kiwi')</a:t>
            </a:r>
            <a:endParaRPr lang="en-US" sz="1600" b="0" strike="noStrike" spc="-1">
              <a:latin typeface="Arial"/>
            </a:endParaRPr>
          </a:p>
          <a:p>
            <a:pPr marL="431640" indent="-323640">
              <a:lnSpc>
                <a:spcPct val="100000"/>
              </a:lnSpc>
              <a:spcBef>
                <a:spcPts val="601"/>
              </a:spcBef>
            </a:pPr>
            <a:r>
              <a:rPr lang="en-US" sz="1600" b="0" strike="noStrike" spc="-1">
                <a:solidFill>
                  <a:srgbClr val="FF0000"/>
                </a:solidFill>
                <a:latin typeface="Times New Roman"/>
              </a:rPr>
              <a:t>Range of Negative Indexes</a:t>
            </a:r>
            <a:endParaRPr lang="en-US" sz="1600" b="0" strike="noStrike" spc="-1">
              <a:latin typeface="Arial"/>
            </a:endParaRPr>
          </a:p>
          <a:p>
            <a:pPr marL="431640" indent="-323640">
              <a:lnSpc>
                <a:spcPct val="100000"/>
              </a:lnSpc>
              <a:spcBef>
                <a:spcPts val="601"/>
              </a:spcBef>
            </a:pPr>
            <a:r>
              <a:rPr lang="en-US" sz="1600" b="0" strike="noStrike" spc="-1">
                <a:solidFill>
                  <a:srgbClr val="111111"/>
                </a:solidFill>
                <a:latin typeface="Times New Roman"/>
              </a:rPr>
              <a:t>Specify negative indexes if you want to start the search from the end of the tuple</a:t>
            </a:r>
            <a:endParaRPr lang="en-US" sz="1600" b="0" strike="noStrike" spc="-1">
              <a:latin typeface="Arial"/>
            </a:endParaRPr>
          </a:p>
          <a:p>
            <a:pPr marL="431640" indent="-323640">
              <a:lnSpc>
                <a:spcPct val="100000"/>
              </a:lnSpc>
              <a:spcBef>
                <a:spcPts val="601"/>
              </a:spcBef>
            </a:pPr>
            <a:r>
              <a:rPr lang="en-US" sz="1600" b="0" strike="noStrike" spc="-1">
                <a:solidFill>
                  <a:srgbClr val="FF0000"/>
                </a:solidFill>
                <a:latin typeface="Times New Roman"/>
              </a:rPr>
              <a:t>Example: </a:t>
            </a:r>
            <a:r>
              <a:rPr lang="en-US" sz="1600" b="0" strike="noStrike" spc="-1">
                <a:solidFill>
                  <a:srgbClr val="000000"/>
                </a:solidFill>
                <a:latin typeface="Times New Roman"/>
              </a:rPr>
              <a:t>This example returns the items from index -4 (included) to index -1 (excluded)</a:t>
            </a:r>
            <a:endParaRPr lang="en-US" sz="1600" b="0" strike="noStrike" spc="-1">
              <a:latin typeface="Arial"/>
            </a:endParaRPr>
          </a:p>
          <a:p>
            <a:pPr marL="888840" indent="-323640">
              <a:lnSpc>
                <a:spcPct val="100000"/>
              </a:lnSpc>
              <a:spcBef>
                <a:spcPts val="601"/>
              </a:spcBef>
            </a:pPr>
            <a:r>
              <a:rPr lang="en-US" sz="1600" b="0" strike="noStrike" spc="-1">
                <a:solidFill>
                  <a:srgbClr val="127622"/>
                </a:solidFill>
                <a:latin typeface="Times New Roman"/>
              </a:rPr>
              <a:t>thistuple = ("apple", "banana", "cherry", "orange", "kiwi", "melon", "mango")</a:t>
            </a:r>
            <a:endParaRPr lang="en-US" sz="1600" b="0" strike="noStrike" spc="-1">
              <a:latin typeface="Arial"/>
            </a:endParaRPr>
          </a:p>
          <a:p>
            <a:pPr marL="888840" indent="-323640">
              <a:lnSpc>
                <a:spcPct val="100000"/>
              </a:lnSpc>
              <a:spcBef>
                <a:spcPts val="601"/>
              </a:spcBef>
            </a:pPr>
            <a:r>
              <a:rPr lang="en-US" sz="1600" b="0" strike="noStrike" spc="-1">
                <a:solidFill>
                  <a:srgbClr val="127622"/>
                </a:solidFill>
                <a:latin typeface="Times New Roman"/>
              </a:rPr>
              <a:t>print(thistuple[-4:-1])</a:t>
            </a:r>
            <a:endParaRPr lang="en-US" sz="1600" b="0" strike="noStrike" spc="-1">
              <a:latin typeface="Arial"/>
            </a:endParaRPr>
          </a:p>
          <a:p>
            <a:pPr marL="431640" indent="-323640">
              <a:lnSpc>
                <a:spcPct val="100000"/>
              </a:lnSpc>
              <a:spcBef>
                <a:spcPts val="601"/>
              </a:spcBef>
            </a:pPr>
            <a:r>
              <a:rPr lang="en-US" sz="1600" b="0" strike="noStrike" spc="-1">
                <a:solidFill>
                  <a:srgbClr val="3465A4"/>
                </a:solidFill>
                <a:latin typeface="Times New Roman"/>
              </a:rPr>
              <a:t>Answer:('orange', 'kiwi', 'melon')</a:t>
            </a:r>
            <a:endParaRPr lang="en-US" sz="1600" b="0" strike="noStrike" spc="-1">
              <a:latin typeface="Arial"/>
            </a:endParaRPr>
          </a:p>
        </p:txBody>
      </p:sp>
    </p:spTree>
  </p:cSld>
  <p:clrMapOvr>
    <a:masterClrMapping/>
  </p:clrMapOvr>
  <mc:AlternateContent xmlns:mc="http://schemas.openxmlformats.org/markup-compatibility/2006">
    <mc:Choice xmlns:p15="http://schemas.microsoft.com/office/powerpoint/2012/main" xmlns:p14="http://schemas.microsoft.com/office/powerpoint/2010/main" xmlns="" Requires="p14">
      <p:transition spd="slow" p14:dur="2000"/>
    </mc:Choice>
    <mc:Fallback>
      <p:transition spd="slow"/>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 name="TextShape 1"/>
          <p:cNvSpPr txBox="1"/>
          <p:nvPr/>
        </p:nvSpPr>
        <p:spPr>
          <a:xfrm>
            <a:off x="457200" y="47160"/>
            <a:ext cx="8326800" cy="871560"/>
          </a:xfrm>
          <a:prstGeom prst="rect">
            <a:avLst/>
          </a:prstGeom>
          <a:noFill/>
          <a:ln>
            <a:noFill/>
          </a:ln>
        </p:spPr>
        <p:txBody>
          <a:bodyPr lIns="0" tIns="12600" rIns="0" bIns="0">
            <a:spAutoFit/>
          </a:bodyPr>
          <a:lstStyle/>
          <a:p>
            <a:pPr algn="ctr">
              <a:lnSpc>
                <a:spcPct val="100000"/>
              </a:lnSpc>
            </a:pPr>
            <a:r>
              <a:rPr lang="en-US" sz="3050" b="1" strike="noStrike" spc="-1">
                <a:solidFill>
                  <a:srgbClr val="FFFFFF"/>
                </a:solidFill>
                <a:latin typeface="Times New Roman"/>
              </a:rPr>
              <a:t>Interpreters Versus Compilers</a:t>
            </a:r>
            <a:endParaRPr lang="en-US" sz="3050" b="0" strike="noStrike" spc="-1">
              <a:solidFill>
                <a:srgbClr val="000000"/>
              </a:solidFill>
              <a:latin typeface="Calibri"/>
            </a:endParaRPr>
          </a:p>
        </p:txBody>
      </p:sp>
      <p:sp>
        <p:nvSpPr>
          <p:cNvPr id="205" name="TextShape 2"/>
          <p:cNvSpPr txBox="1"/>
          <p:nvPr/>
        </p:nvSpPr>
        <p:spPr>
          <a:xfrm>
            <a:off x="592920" y="743040"/>
            <a:ext cx="8191080" cy="3950280"/>
          </a:xfrm>
          <a:prstGeom prst="rect">
            <a:avLst/>
          </a:prstGeom>
          <a:noFill/>
          <a:ln>
            <a:noFill/>
          </a:ln>
        </p:spPr>
        <p:txBody>
          <a:bodyPr lIns="0" tIns="12600" rIns="0" bIns="0">
            <a:spAutoFit/>
          </a:bodyPr>
          <a:lstStyle/>
          <a:p>
            <a:pPr algn="just">
              <a:lnSpc>
                <a:spcPct val="100000"/>
              </a:lnSpc>
            </a:pPr>
            <a:r>
              <a:rPr lang="en-US" sz="1600" b="0" strike="noStrike" spc="-1">
                <a:solidFill>
                  <a:srgbClr val="000000"/>
                </a:solidFill>
                <a:latin typeface="Times New Roman"/>
              </a:rPr>
              <a:t>The first thing that is important to understand about Python is that it is an interpreted language. </a:t>
            </a:r>
            <a:endParaRPr lang="en-US" sz="1600" b="0" strike="noStrike" spc="-1">
              <a:solidFill>
                <a:srgbClr val="000000"/>
              </a:solidFill>
              <a:latin typeface="Calibri"/>
            </a:endParaRPr>
          </a:p>
          <a:p>
            <a:pPr algn="just">
              <a:lnSpc>
                <a:spcPct val="100000"/>
              </a:lnSpc>
            </a:pPr>
            <a:endParaRPr lang="en-US" sz="1600" b="0" strike="noStrike" spc="-1">
              <a:solidFill>
                <a:srgbClr val="000000"/>
              </a:solidFill>
              <a:latin typeface="Calibri"/>
            </a:endParaRPr>
          </a:p>
          <a:p>
            <a:pPr algn="just">
              <a:lnSpc>
                <a:spcPct val="100000"/>
              </a:lnSpc>
            </a:pPr>
            <a:r>
              <a:rPr lang="en-US" sz="1600" b="0" strike="noStrike" spc="-1">
                <a:solidFill>
                  <a:srgbClr val="000000"/>
                </a:solidFill>
                <a:latin typeface="Times New Roman"/>
              </a:rPr>
              <a:t>The process for a compiled language is as follows:</a:t>
            </a:r>
            <a:endParaRPr lang="en-US" sz="1600" b="0" strike="noStrike" spc="-1">
              <a:solidFill>
                <a:srgbClr val="000000"/>
              </a:solidFill>
              <a:latin typeface="Calibri"/>
            </a:endParaRPr>
          </a:p>
          <a:p>
            <a:pPr marL="285840" indent="-285480" algn="just">
              <a:lnSpc>
                <a:spcPct val="150000"/>
              </a:lnSpc>
              <a:buClr>
                <a:srgbClr val="000000"/>
              </a:buClr>
              <a:buFont typeface="Wingdings" charset="2"/>
              <a:buChar char=""/>
            </a:pPr>
            <a:r>
              <a:rPr lang="en-US" sz="1600" b="0" strike="noStrike" spc="-1">
                <a:solidFill>
                  <a:srgbClr val="000000"/>
                </a:solidFill>
                <a:latin typeface="Times New Roman"/>
              </a:rPr>
              <a:t>Create source file using text edit</a:t>
            </a:r>
            <a:endParaRPr lang="en-US" sz="1600" b="0" strike="noStrike" spc="-1">
              <a:solidFill>
                <a:srgbClr val="000000"/>
              </a:solidFill>
              <a:latin typeface="Calibri"/>
            </a:endParaRPr>
          </a:p>
          <a:p>
            <a:pPr marL="285840" indent="-285480" algn="just">
              <a:lnSpc>
                <a:spcPct val="150000"/>
              </a:lnSpc>
              <a:buClr>
                <a:srgbClr val="000000"/>
              </a:buClr>
              <a:buFont typeface="Wingdings" charset="2"/>
              <a:buChar char=""/>
            </a:pPr>
            <a:r>
              <a:rPr lang="en-US" sz="1600" b="0" strike="noStrike" spc="-1">
                <a:solidFill>
                  <a:srgbClr val="000000"/>
                </a:solidFill>
                <a:latin typeface="Times New Roman"/>
              </a:rPr>
              <a:t>Use compiler to syntax check and convert source file into binary </a:t>
            </a:r>
            <a:endParaRPr lang="en-US" sz="1600" b="0" strike="noStrike" spc="-1">
              <a:solidFill>
                <a:srgbClr val="000000"/>
              </a:solidFill>
              <a:latin typeface="Calibri"/>
            </a:endParaRPr>
          </a:p>
          <a:p>
            <a:pPr marL="285840" indent="-285480" algn="just">
              <a:lnSpc>
                <a:spcPct val="150000"/>
              </a:lnSpc>
              <a:buClr>
                <a:srgbClr val="000000"/>
              </a:buClr>
              <a:buFont typeface="Wingdings" charset="2"/>
              <a:buChar char=""/>
            </a:pPr>
            <a:r>
              <a:rPr lang="en-US" sz="1600" b="0" strike="noStrike" spc="-1">
                <a:solidFill>
                  <a:srgbClr val="000000"/>
                </a:solidFill>
                <a:latin typeface="Times New Roman"/>
              </a:rPr>
              <a:t>Use linker to turn binary files into executable format</a:t>
            </a:r>
            <a:endParaRPr lang="en-US" sz="1600" b="0" strike="noStrike" spc="-1">
              <a:solidFill>
                <a:srgbClr val="000000"/>
              </a:solidFill>
              <a:latin typeface="Calibri"/>
            </a:endParaRPr>
          </a:p>
          <a:p>
            <a:pPr marL="285840" indent="-285480" algn="just">
              <a:lnSpc>
                <a:spcPct val="150000"/>
              </a:lnSpc>
              <a:buClr>
                <a:srgbClr val="000000"/>
              </a:buClr>
              <a:buFont typeface="Wingdings" charset="2"/>
              <a:buChar char=""/>
            </a:pPr>
            <a:r>
              <a:rPr lang="en-US" sz="1600" b="0" strike="noStrike" spc="-1">
                <a:solidFill>
                  <a:srgbClr val="000000"/>
                </a:solidFill>
                <a:latin typeface="Times New Roman"/>
              </a:rPr>
              <a:t>Run the resulting executable format file in the operating system. </a:t>
            </a:r>
            <a:endParaRPr lang="en-US" sz="1600" b="0" strike="noStrike" spc="-1">
              <a:solidFill>
                <a:srgbClr val="000000"/>
              </a:solidFill>
              <a:latin typeface="Calibri"/>
            </a:endParaRPr>
          </a:p>
          <a:p>
            <a:pPr marL="285840" indent="-285480" algn="just">
              <a:lnSpc>
                <a:spcPct val="150000"/>
              </a:lnSpc>
              <a:buClr>
                <a:srgbClr val="000000"/>
              </a:buClr>
              <a:buFont typeface="Wingdings" charset="2"/>
              <a:buChar char=""/>
            </a:pPr>
            <a:r>
              <a:rPr lang="en-US" sz="1600" b="0" strike="noStrike" spc="-1">
                <a:solidFill>
                  <a:srgbClr val="000000"/>
                </a:solidFill>
                <a:latin typeface="Times New Roman"/>
              </a:rPr>
              <a:t>The biggest difference between interpreted code and compiled code is that an interpreted application need not be “complete” </a:t>
            </a:r>
            <a:endParaRPr lang="en-US" sz="1600" b="0" strike="noStrike" spc="-1">
              <a:solidFill>
                <a:srgbClr val="000000"/>
              </a:solidFill>
              <a:latin typeface="Calibri"/>
            </a:endParaRPr>
          </a:p>
          <a:p>
            <a:pPr marL="285840" indent="-285480" algn="just">
              <a:lnSpc>
                <a:spcPct val="150000"/>
              </a:lnSpc>
              <a:buClr>
                <a:srgbClr val="000000"/>
              </a:buClr>
              <a:buFont typeface="Wingdings" charset="2"/>
              <a:buChar char=""/>
            </a:pPr>
            <a:r>
              <a:rPr lang="en-US" sz="1600" b="0" strike="noStrike" spc="-1">
                <a:solidFill>
                  <a:srgbClr val="000000"/>
                </a:solidFill>
                <a:latin typeface="Times New Roman"/>
              </a:rPr>
              <a:t>You can test it in bits and pieces until you are satisfied with the results and put them all together later for the end user to use</a:t>
            </a:r>
            <a:endParaRPr lang="en-US" sz="1600" b="0" strike="noStrike" spc="-1">
              <a:solidFill>
                <a:srgbClr val="000000"/>
              </a:solidFill>
              <a:latin typeface="Calibri"/>
            </a:endParaRPr>
          </a:p>
          <a:p>
            <a:pPr marL="12600">
              <a:lnSpc>
                <a:spcPct val="100000"/>
              </a:lnSpc>
              <a:spcBef>
                <a:spcPts val="99"/>
              </a:spcBef>
            </a:pPr>
            <a:endParaRPr lang="en-US" sz="1600" b="0" strike="noStrike" spc="-1">
              <a:solidFill>
                <a:srgbClr val="000000"/>
              </a:solidFill>
              <a:latin typeface="Calibri"/>
            </a:endParaRPr>
          </a:p>
        </p:txBody>
      </p:sp>
    </p:spTree>
  </p:cSld>
  <p:clrMapOvr>
    <a:masterClrMapping/>
  </p:clrMapOvr>
  <mc:AlternateContent xmlns:mc="http://schemas.openxmlformats.org/markup-compatibility/2006">
    <mc:Choice xmlns:p15="http://schemas.microsoft.com/office/powerpoint/2012/main" xmlns:p14="http://schemas.microsoft.com/office/powerpoint/2010/main" xmlns="" Requires="p14">
      <p:transition spd="slow" p14:dur="2000"/>
    </mc:Choice>
    <mc:Fallback>
      <p:transition spd="slow"/>
    </mc:Fallback>
  </mc:AlternateContent>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4" name="CustomShape 1"/>
          <p:cNvSpPr/>
          <p:nvPr/>
        </p:nvSpPr>
        <p:spPr>
          <a:xfrm>
            <a:off x="343080" y="133200"/>
            <a:ext cx="8457840" cy="3530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431640" indent="-323640">
              <a:lnSpc>
                <a:spcPct val="100000"/>
              </a:lnSpc>
              <a:spcBef>
                <a:spcPts val="601"/>
              </a:spcBef>
            </a:pPr>
            <a:r>
              <a:rPr lang="en-US" sz="1600" b="0" strike="noStrike" spc="-1">
                <a:solidFill>
                  <a:srgbClr val="FF0000"/>
                </a:solidFill>
                <a:latin typeface="Times New Roman"/>
              </a:rPr>
              <a:t>Change Tuple  Values</a:t>
            </a:r>
            <a:endParaRPr lang="en-US" sz="1600" b="0" strike="noStrike" spc="-1">
              <a:latin typeface="Arial"/>
            </a:endParaRPr>
          </a:p>
          <a:p>
            <a:pPr marL="431640" indent="-323640" algn="just">
              <a:lnSpc>
                <a:spcPct val="100000"/>
              </a:lnSpc>
              <a:spcBef>
                <a:spcPts val="601"/>
              </a:spcBef>
              <a:buClr>
                <a:srgbClr val="000000"/>
              </a:buClr>
              <a:buSzPct val="45000"/>
              <a:buFont typeface="Wingdings" charset="2"/>
              <a:buChar char=""/>
            </a:pPr>
            <a:r>
              <a:rPr lang="en-US" sz="1600" b="0" strike="noStrike" spc="-1">
                <a:solidFill>
                  <a:srgbClr val="000000"/>
                </a:solidFill>
                <a:latin typeface="Times New Roman"/>
              </a:rPr>
              <a:t>Once a tuple is created, you cannot change its values. Tuples are unchangeable, or immutable .</a:t>
            </a:r>
            <a:endParaRPr lang="en-US" sz="1600" b="0" strike="noStrike" spc="-1">
              <a:latin typeface="Arial"/>
            </a:endParaRPr>
          </a:p>
          <a:p>
            <a:pPr marL="431640" indent="-323640" algn="just">
              <a:lnSpc>
                <a:spcPct val="100000"/>
              </a:lnSpc>
              <a:spcBef>
                <a:spcPts val="601"/>
              </a:spcBef>
              <a:buClr>
                <a:srgbClr val="000000"/>
              </a:buClr>
              <a:buSzPct val="45000"/>
              <a:buFont typeface="Wingdings" charset="2"/>
              <a:buChar char=""/>
            </a:pPr>
            <a:r>
              <a:rPr lang="en-US" sz="1600" b="0" strike="noStrike" spc="-1">
                <a:solidFill>
                  <a:srgbClr val="000000"/>
                </a:solidFill>
                <a:latin typeface="Times New Roman"/>
              </a:rPr>
              <a:t>But You can convert the tuple into a list, change the list, and convert the list back into a tuple.</a:t>
            </a:r>
            <a:endParaRPr lang="en-US" sz="1600" b="0" strike="noStrike" spc="-1">
              <a:latin typeface="Arial"/>
            </a:endParaRPr>
          </a:p>
          <a:p>
            <a:pPr marL="431640" indent="-323640">
              <a:lnSpc>
                <a:spcPct val="100000"/>
              </a:lnSpc>
              <a:spcBef>
                <a:spcPts val="601"/>
              </a:spcBef>
            </a:pPr>
            <a:r>
              <a:rPr lang="en-US" sz="1600" b="0" strike="noStrike" spc="-1">
                <a:solidFill>
                  <a:srgbClr val="FF0000"/>
                </a:solidFill>
                <a:latin typeface="Times New Roman"/>
              </a:rPr>
              <a:t>Example: </a:t>
            </a:r>
            <a:r>
              <a:rPr lang="en-US" sz="1600" b="0" strike="noStrike" spc="-1">
                <a:solidFill>
                  <a:srgbClr val="000000"/>
                </a:solidFill>
                <a:latin typeface="Times New Roman"/>
              </a:rPr>
              <a:t>Convert the tuple into a list to be able to change it</a:t>
            </a:r>
            <a:endParaRPr lang="en-US" sz="1600" b="0" strike="noStrike" spc="-1">
              <a:latin typeface="Arial"/>
            </a:endParaRPr>
          </a:p>
          <a:p>
            <a:pPr marL="888840" indent="-323640">
              <a:lnSpc>
                <a:spcPct val="100000"/>
              </a:lnSpc>
              <a:spcBef>
                <a:spcPts val="601"/>
              </a:spcBef>
            </a:pPr>
            <a:r>
              <a:rPr lang="en-US" sz="1600" b="0" strike="noStrike" spc="-1">
                <a:solidFill>
                  <a:srgbClr val="1E6A39"/>
                </a:solidFill>
                <a:latin typeface="Times New Roman"/>
              </a:rPr>
              <a:t>x = ("apple", "banana", "cherry")</a:t>
            </a:r>
            <a:endParaRPr lang="en-US" sz="1600" b="0" strike="noStrike" spc="-1">
              <a:latin typeface="Arial"/>
            </a:endParaRPr>
          </a:p>
          <a:p>
            <a:pPr marL="888840" indent="-323640">
              <a:lnSpc>
                <a:spcPct val="100000"/>
              </a:lnSpc>
              <a:spcBef>
                <a:spcPts val="601"/>
              </a:spcBef>
            </a:pPr>
            <a:r>
              <a:rPr lang="en-US" sz="1600" b="0" strike="noStrike" spc="-1">
                <a:solidFill>
                  <a:srgbClr val="1E6A39"/>
                </a:solidFill>
                <a:latin typeface="Times New Roman"/>
              </a:rPr>
              <a:t>y = list(x)</a:t>
            </a:r>
            <a:endParaRPr lang="en-US" sz="1600" b="0" strike="noStrike" spc="-1">
              <a:latin typeface="Arial"/>
            </a:endParaRPr>
          </a:p>
          <a:p>
            <a:pPr marL="888840" indent="-323640">
              <a:lnSpc>
                <a:spcPct val="100000"/>
              </a:lnSpc>
              <a:spcBef>
                <a:spcPts val="601"/>
              </a:spcBef>
            </a:pPr>
            <a:r>
              <a:rPr lang="en-US" sz="1600" b="0" strike="noStrike" spc="-1">
                <a:solidFill>
                  <a:srgbClr val="1E6A39"/>
                </a:solidFill>
                <a:latin typeface="Times New Roman"/>
              </a:rPr>
              <a:t>y[1] = "kiwi"</a:t>
            </a:r>
            <a:endParaRPr lang="en-US" sz="1600" b="0" strike="noStrike" spc="-1">
              <a:latin typeface="Arial"/>
            </a:endParaRPr>
          </a:p>
          <a:p>
            <a:pPr marL="888840" indent="-323640">
              <a:lnSpc>
                <a:spcPct val="100000"/>
              </a:lnSpc>
              <a:spcBef>
                <a:spcPts val="601"/>
              </a:spcBef>
            </a:pPr>
            <a:r>
              <a:rPr lang="en-US" sz="1600" b="0" strike="noStrike" spc="-1">
                <a:solidFill>
                  <a:srgbClr val="1E6A39"/>
                </a:solidFill>
                <a:latin typeface="Times New Roman"/>
              </a:rPr>
              <a:t>x = tuple(y)</a:t>
            </a:r>
            <a:endParaRPr lang="en-US" sz="1600" b="0" strike="noStrike" spc="-1">
              <a:latin typeface="Arial"/>
            </a:endParaRPr>
          </a:p>
          <a:p>
            <a:pPr marL="888840" indent="-323640">
              <a:lnSpc>
                <a:spcPct val="100000"/>
              </a:lnSpc>
              <a:spcBef>
                <a:spcPts val="601"/>
              </a:spcBef>
            </a:pPr>
            <a:r>
              <a:rPr lang="en-US" sz="1600" b="0" strike="noStrike" spc="-1">
                <a:solidFill>
                  <a:srgbClr val="1E6A39"/>
                </a:solidFill>
                <a:latin typeface="Times New Roman"/>
              </a:rPr>
              <a:t>print(x)</a:t>
            </a:r>
            <a:endParaRPr lang="en-US" sz="1600" b="0" strike="noStrike" spc="-1">
              <a:latin typeface="Arial"/>
            </a:endParaRPr>
          </a:p>
          <a:p>
            <a:pPr marL="431640" indent="-323640">
              <a:lnSpc>
                <a:spcPct val="100000"/>
              </a:lnSpc>
              <a:spcBef>
                <a:spcPts val="601"/>
              </a:spcBef>
            </a:pPr>
            <a:r>
              <a:rPr lang="en-US" sz="1600" b="0" strike="noStrike" spc="-1">
                <a:solidFill>
                  <a:srgbClr val="3465A4"/>
                </a:solidFill>
                <a:latin typeface="Times New Roman"/>
              </a:rPr>
              <a:t>Answer:("apple", "kiwi", "cherry")</a:t>
            </a:r>
            <a:endParaRPr lang="en-US" sz="1600" b="0" strike="noStrike" spc="-1">
              <a:latin typeface="Arial"/>
            </a:endParaRPr>
          </a:p>
          <a:p>
            <a:pPr marL="431640" indent="-323640">
              <a:lnSpc>
                <a:spcPct val="100000"/>
              </a:lnSpc>
              <a:spcBef>
                <a:spcPts val="601"/>
              </a:spcBef>
            </a:pPr>
            <a:endParaRPr lang="en-US" sz="1600" b="0" strike="noStrike" spc="-1">
              <a:latin typeface="Arial"/>
            </a:endParaRPr>
          </a:p>
        </p:txBody>
      </p:sp>
    </p:spTree>
  </p:cSld>
  <p:clrMapOvr>
    <a:masterClrMapping/>
  </p:clrMapOvr>
  <mc:AlternateContent xmlns:mc="http://schemas.openxmlformats.org/markup-compatibility/2006">
    <mc:Choice xmlns:p15="http://schemas.microsoft.com/office/powerpoint/2012/main" xmlns:p14="http://schemas.microsoft.com/office/powerpoint/2010/main" xmlns="" Requires="p14">
      <p:transition spd="slow" p14:dur="2000"/>
    </mc:Choice>
    <mc:Fallback>
      <p:transition spd="slow"/>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5" name="CustomShape 1"/>
          <p:cNvSpPr/>
          <p:nvPr/>
        </p:nvSpPr>
        <p:spPr>
          <a:xfrm>
            <a:off x="723960" y="895320"/>
            <a:ext cx="7695720" cy="3169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431640" indent="-323640">
              <a:lnSpc>
                <a:spcPct val="100000"/>
              </a:lnSpc>
              <a:spcBef>
                <a:spcPts val="601"/>
              </a:spcBef>
            </a:pPr>
            <a:r>
              <a:rPr lang="en-US" sz="1800" b="0" strike="noStrike" spc="-1">
                <a:solidFill>
                  <a:srgbClr val="FF0000"/>
                </a:solidFill>
                <a:latin typeface="Times New Roman"/>
              </a:rPr>
              <a:t>Loop Through a Tuple: </a:t>
            </a:r>
            <a:endParaRPr lang="en-US" sz="1800" b="0" strike="noStrike" spc="-1">
              <a:latin typeface="Arial"/>
            </a:endParaRPr>
          </a:p>
          <a:p>
            <a:pPr marL="431640" indent="-323640">
              <a:lnSpc>
                <a:spcPct val="100000"/>
              </a:lnSpc>
              <a:spcBef>
                <a:spcPts val="601"/>
              </a:spcBef>
            </a:pPr>
            <a:r>
              <a:rPr lang="en-US" sz="1800" b="0" strike="noStrike" spc="-1">
                <a:solidFill>
                  <a:srgbClr val="000000"/>
                </a:solidFill>
                <a:latin typeface="Times New Roman"/>
              </a:rPr>
              <a:t>You can loop through the tuple items by using a for loop.</a:t>
            </a:r>
            <a:endParaRPr lang="en-US" sz="1800" b="0" strike="noStrike" spc="-1">
              <a:latin typeface="Arial"/>
            </a:endParaRPr>
          </a:p>
          <a:p>
            <a:pPr marL="431640" indent="-323640">
              <a:lnSpc>
                <a:spcPct val="100000"/>
              </a:lnSpc>
              <a:spcBef>
                <a:spcPts val="601"/>
              </a:spcBef>
            </a:pPr>
            <a:r>
              <a:rPr lang="en-US" sz="1800" b="0" strike="noStrike" spc="-1">
                <a:solidFill>
                  <a:srgbClr val="FF0000"/>
                </a:solidFill>
                <a:latin typeface="Times New Roman"/>
              </a:rPr>
              <a:t>Example: </a:t>
            </a:r>
            <a:r>
              <a:rPr lang="en-US" sz="1800" b="0" strike="noStrike" spc="-1">
                <a:solidFill>
                  <a:srgbClr val="000000"/>
                </a:solidFill>
                <a:latin typeface="Times New Roman"/>
              </a:rPr>
              <a:t>Iterate through the items and print the values</a:t>
            </a:r>
            <a:endParaRPr lang="en-US" sz="1800" b="0" strike="noStrike" spc="-1">
              <a:latin typeface="Arial"/>
            </a:endParaRPr>
          </a:p>
          <a:p>
            <a:pPr marL="888840" indent="-323640">
              <a:lnSpc>
                <a:spcPct val="100000"/>
              </a:lnSpc>
              <a:spcBef>
                <a:spcPts val="601"/>
              </a:spcBef>
            </a:pPr>
            <a:r>
              <a:rPr lang="en-US" sz="1800" b="0" strike="noStrike" spc="-1">
                <a:solidFill>
                  <a:srgbClr val="1E6A39"/>
                </a:solidFill>
                <a:latin typeface="Times New Roman"/>
              </a:rPr>
              <a:t>thistuple = ("apple", "banana", "cherry")</a:t>
            </a:r>
            <a:endParaRPr lang="en-US" sz="1800" b="0" strike="noStrike" spc="-1">
              <a:latin typeface="Arial"/>
            </a:endParaRPr>
          </a:p>
          <a:p>
            <a:pPr marL="888840" indent="-323640">
              <a:lnSpc>
                <a:spcPct val="100000"/>
              </a:lnSpc>
              <a:spcBef>
                <a:spcPts val="601"/>
              </a:spcBef>
            </a:pPr>
            <a:r>
              <a:rPr lang="en-US" sz="1800" b="0" strike="noStrike" spc="-1">
                <a:solidFill>
                  <a:srgbClr val="1E6A39"/>
                </a:solidFill>
                <a:latin typeface="Times New Roman"/>
              </a:rPr>
              <a:t>for x in thistuple:</a:t>
            </a:r>
            <a:endParaRPr lang="en-US" sz="1800" b="0" strike="noStrike" spc="-1">
              <a:latin typeface="Arial"/>
            </a:endParaRPr>
          </a:p>
          <a:p>
            <a:pPr marL="888840" indent="-323640">
              <a:lnSpc>
                <a:spcPct val="100000"/>
              </a:lnSpc>
              <a:spcBef>
                <a:spcPts val="601"/>
              </a:spcBef>
            </a:pPr>
            <a:r>
              <a:rPr lang="en-US" sz="1800" b="0" strike="noStrike" spc="-1">
                <a:solidFill>
                  <a:srgbClr val="1E6A39"/>
                </a:solidFill>
                <a:latin typeface="Times New Roman"/>
              </a:rPr>
              <a:t>	print(x)</a:t>
            </a:r>
            <a:endParaRPr lang="en-US" sz="1800" b="0" strike="noStrike" spc="-1">
              <a:latin typeface="Arial"/>
            </a:endParaRPr>
          </a:p>
          <a:p>
            <a:pPr marL="431640" indent="-323640">
              <a:lnSpc>
                <a:spcPct val="100000"/>
              </a:lnSpc>
              <a:spcBef>
                <a:spcPts val="601"/>
              </a:spcBef>
            </a:pPr>
            <a:r>
              <a:rPr lang="en-US" sz="1800" b="0" strike="noStrike" spc="-1">
                <a:solidFill>
                  <a:srgbClr val="3465A4"/>
                </a:solidFill>
                <a:latin typeface="Times New Roman"/>
              </a:rPr>
              <a:t>Answer: 	apple</a:t>
            </a:r>
            <a:endParaRPr lang="en-US" sz="1800" b="0" strike="noStrike" spc="-1">
              <a:latin typeface="Arial"/>
            </a:endParaRPr>
          </a:p>
          <a:p>
            <a:pPr marL="431640" indent="-323640">
              <a:lnSpc>
                <a:spcPct val="100000"/>
              </a:lnSpc>
              <a:spcBef>
                <a:spcPts val="601"/>
              </a:spcBef>
            </a:pPr>
            <a:r>
              <a:rPr lang="en-US" sz="1800" b="0" strike="noStrike" spc="-1">
                <a:solidFill>
                  <a:srgbClr val="3465A4"/>
                </a:solidFill>
                <a:latin typeface="Times New Roman"/>
              </a:rPr>
              <a:t>      	       		banana</a:t>
            </a:r>
            <a:endParaRPr lang="en-US" sz="1800" b="0" strike="noStrike" spc="-1">
              <a:latin typeface="Arial"/>
            </a:endParaRPr>
          </a:p>
          <a:p>
            <a:pPr marL="431640" indent="-323640">
              <a:lnSpc>
                <a:spcPct val="100000"/>
              </a:lnSpc>
              <a:spcBef>
                <a:spcPts val="601"/>
              </a:spcBef>
            </a:pPr>
            <a:r>
              <a:rPr lang="en-US" sz="1800" b="0" strike="noStrike" spc="-1">
                <a:solidFill>
                  <a:srgbClr val="3465A4"/>
                </a:solidFill>
                <a:latin typeface="Times New Roman"/>
              </a:rPr>
              <a:t>                	cherry</a:t>
            </a:r>
            <a:endParaRPr lang="en-US" sz="1800" b="0" strike="noStrike" spc="-1">
              <a:latin typeface="Arial"/>
            </a:endParaRPr>
          </a:p>
        </p:txBody>
      </p:sp>
    </p:spTree>
  </p:cSld>
  <p:clrMapOvr>
    <a:masterClrMapping/>
  </p:clrMapOvr>
  <mc:AlternateContent xmlns:mc="http://schemas.openxmlformats.org/markup-compatibility/2006">
    <mc:Choice xmlns:p15="http://schemas.microsoft.com/office/powerpoint/2012/main" xmlns:p14="http://schemas.microsoft.com/office/powerpoint/2010/main" xmlns="" Requires="p14">
      <p:transition spd="slow" p14:dur="2000"/>
    </mc:Choice>
    <mc:Fallback>
      <p:transition spd="slow"/>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6" name="CustomShape 1"/>
          <p:cNvSpPr/>
          <p:nvPr/>
        </p:nvSpPr>
        <p:spPr>
          <a:xfrm>
            <a:off x="800280" y="514440"/>
            <a:ext cx="7543440" cy="3097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431640" indent="-323640">
              <a:lnSpc>
                <a:spcPct val="100000"/>
              </a:lnSpc>
              <a:spcBef>
                <a:spcPts val="1426"/>
              </a:spcBef>
            </a:pPr>
            <a:r>
              <a:rPr lang="en-US" sz="1800" b="0" strike="noStrike" spc="-1">
                <a:solidFill>
                  <a:srgbClr val="FF0000"/>
                </a:solidFill>
                <a:latin typeface="Times New Roman"/>
              </a:rPr>
              <a:t>Check if Item Exists</a:t>
            </a:r>
            <a:endParaRPr lang="en-US" sz="1800" b="0" strike="noStrike" spc="-1">
              <a:latin typeface="Arial"/>
            </a:endParaRPr>
          </a:p>
          <a:p>
            <a:pPr marL="431640" indent="-323640">
              <a:lnSpc>
                <a:spcPct val="100000"/>
              </a:lnSpc>
              <a:spcBef>
                <a:spcPts val="1426"/>
              </a:spcBef>
            </a:pPr>
            <a:r>
              <a:rPr lang="en-US" sz="1800" b="0" strike="noStrike" spc="-1">
                <a:solidFill>
                  <a:srgbClr val="111111"/>
                </a:solidFill>
                <a:latin typeface="Times New Roman"/>
              </a:rPr>
              <a:t>To determine if a specified item is present in a tuple use the in keyword:</a:t>
            </a:r>
            <a:endParaRPr lang="en-US" sz="1800" b="0" strike="noStrike" spc="-1">
              <a:latin typeface="Arial"/>
            </a:endParaRPr>
          </a:p>
          <a:p>
            <a:pPr marL="431640" indent="-323640">
              <a:lnSpc>
                <a:spcPct val="100000"/>
              </a:lnSpc>
              <a:spcBef>
                <a:spcPts val="1426"/>
              </a:spcBef>
            </a:pPr>
            <a:r>
              <a:rPr lang="en-US" sz="1800" b="0" strike="noStrike" spc="-1">
                <a:solidFill>
                  <a:srgbClr val="FF0000"/>
                </a:solidFill>
                <a:latin typeface="Times New Roman"/>
              </a:rPr>
              <a:t>Example: Check if "apple" is present in the tuple</a:t>
            </a:r>
            <a:endParaRPr lang="en-US" sz="1800" b="0" strike="noStrike" spc="-1">
              <a:latin typeface="Arial"/>
            </a:endParaRPr>
          </a:p>
          <a:p>
            <a:pPr marL="888840" indent="-323640">
              <a:lnSpc>
                <a:spcPct val="100000"/>
              </a:lnSpc>
              <a:spcBef>
                <a:spcPts val="1426"/>
              </a:spcBef>
            </a:pPr>
            <a:r>
              <a:rPr lang="en-US" sz="1800" b="0" strike="noStrike" spc="-1">
                <a:solidFill>
                  <a:srgbClr val="1E6A39"/>
                </a:solidFill>
                <a:latin typeface="Times New Roman"/>
              </a:rPr>
              <a:t>thistuple = ("apple", "banana", "cherry")</a:t>
            </a:r>
            <a:endParaRPr lang="en-US" sz="1800" b="0" strike="noStrike" spc="-1">
              <a:latin typeface="Arial"/>
            </a:endParaRPr>
          </a:p>
          <a:p>
            <a:pPr marL="888840" indent="-323640">
              <a:lnSpc>
                <a:spcPct val="100000"/>
              </a:lnSpc>
              <a:spcBef>
                <a:spcPts val="1426"/>
              </a:spcBef>
            </a:pPr>
            <a:r>
              <a:rPr lang="en-US" sz="1800" b="0" strike="noStrike" spc="-1">
                <a:solidFill>
                  <a:srgbClr val="1E6A39"/>
                </a:solidFill>
                <a:latin typeface="Times New Roman"/>
              </a:rPr>
              <a:t>if "apple" in thistuple:</a:t>
            </a:r>
            <a:endParaRPr lang="en-US" sz="1800" b="0" strike="noStrike" spc="-1">
              <a:latin typeface="Arial"/>
            </a:endParaRPr>
          </a:p>
          <a:p>
            <a:pPr marL="888840" indent="-323640">
              <a:lnSpc>
                <a:spcPct val="100000"/>
              </a:lnSpc>
              <a:spcBef>
                <a:spcPts val="1426"/>
              </a:spcBef>
            </a:pPr>
            <a:r>
              <a:rPr lang="en-US" sz="1800" b="0" strike="noStrike" spc="-1">
                <a:solidFill>
                  <a:srgbClr val="1E6A39"/>
                </a:solidFill>
                <a:latin typeface="Times New Roman"/>
              </a:rPr>
              <a:t>  print("Yes, 'apple' is in the fruits tuple")</a:t>
            </a:r>
            <a:endParaRPr lang="en-US" sz="1800" b="0" strike="noStrike" spc="-1">
              <a:latin typeface="Arial"/>
            </a:endParaRPr>
          </a:p>
          <a:p>
            <a:pPr marL="431640" indent="-323640">
              <a:lnSpc>
                <a:spcPct val="100000"/>
              </a:lnSpc>
              <a:spcBef>
                <a:spcPts val="1426"/>
              </a:spcBef>
            </a:pPr>
            <a:r>
              <a:rPr lang="en-US" sz="1800" b="0" strike="noStrike" spc="-1">
                <a:solidFill>
                  <a:srgbClr val="3465A4"/>
                </a:solidFill>
                <a:latin typeface="Times New Roman"/>
              </a:rPr>
              <a:t>Answer: Yes, 'apple' is in the fruits tuple</a:t>
            </a:r>
            <a:endParaRPr lang="en-US" sz="1800" b="0" strike="noStrike" spc="-1">
              <a:latin typeface="Arial"/>
            </a:endParaRPr>
          </a:p>
        </p:txBody>
      </p:sp>
    </p:spTree>
  </p:cSld>
  <p:clrMapOvr>
    <a:masterClrMapping/>
  </p:clrMapOvr>
  <mc:AlternateContent xmlns:mc="http://schemas.openxmlformats.org/markup-compatibility/2006">
    <mc:Choice xmlns:p15="http://schemas.microsoft.com/office/powerpoint/2012/main" xmlns:p14="http://schemas.microsoft.com/office/powerpoint/2010/main" xmlns="" Requires="p14">
      <p:transition spd="slow" p14:dur="2000"/>
    </mc:Choice>
    <mc:Fallback>
      <p:transition spd="slow"/>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7" name="CustomShape 1"/>
          <p:cNvSpPr/>
          <p:nvPr/>
        </p:nvSpPr>
        <p:spPr>
          <a:xfrm>
            <a:off x="533520" y="417240"/>
            <a:ext cx="8076960" cy="4265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431640" indent="-323640">
              <a:lnSpc>
                <a:spcPct val="100000"/>
              </a:lnSpc>
              <a:spcBef>
                <a:spcPts val="400"/>
              </a:spcBef>
            </a:pPr>
            <a:r>
              <a:rPr lang="en-US" sz="1800" b="0" strike="noStrike" spc="-1">
                <a:solidFill>
                  <a:srgbClr val="FF0000"/>
                </a:solidFill>
                <a:latin typeface="Times New Roman"/>
              </a:rPr>
              <a:t>Tuple Length</a:t>
            </a:r>
            <a:endParaRPr lang="en-US" sz="1800" b="0" strike="noStrike" spc="-1">
              <a:latin typeface="Arial"/>
            </a:endParaRPr>
          </a:p>
          <a:p>
            <a:pPr marL="431640" indent="-323640">
              <a:lnSpc>
                <a:spcPct val="100000"/>
              </a:lnSpc>
              <a:spcBef>
                <a:spcPts val="400"/>
              </a:spcBef>
            </a:pPr>
            <a:r>
              <a:rPr lang="en-US" sz="1800" b="0" strike="noStrike" spc="-1">
                <a:solidFill>
                  <a:srgbClr val="111111"/>
                </a:solidFill>
                <a:latin typeface="Times New Roman"/>
              </a:rPr>
              <a:t>To determine how many items a tuple has, use the len() method:</a:t>
            </a:r>
            <a:endParaRPr lang="en-US" sz="1800" b="0" strike="noStrike" spc="-1">
              <a:latin typeface="Arial"/>
            </a:endParaRPr>
          </a:p>
          <a:p>
            <a:pPr marL="431640" indent="-323640">
              <a:lnSpc>
                <a:spcPct val="100000"/>
              </a:lnSpc>
              <a:spcBef>
                <a:spcPts val="400"/>
              </a:spcBef>
            </a:pPr>
            <a:r>
              <a:rPr lang="en-US" sz="1800" b="0" strike="noStrike" spc="-1">
                <a:solidFill>
                  <a:srgbClr val="FF0000"/>
                </a:solidFill>
                <a:latin typeface="Times New Roman"/>
              </a:rPr>
              <a:t>Example: Print the number of items in the tuple</a:t>
            </a:r>
            <a:endParaRPr lang="en-US" sz="1800" b="0" strike="noStrike" spc="-1">
              <a:latin typeface="Arial"/>
            </a:endParaRPr>
          </a:p>
          <a:p>
            <a:pPr marL="888840" indent="-323640">
              <a:lnSpc>
                <a:spcPct val="100000"/>
              </a:lnSpc>
              <a:spcBef>
                <a:spcPts val="400"/>
              </a:spcBef>
            </a:pPr>
            <a:r>
              <a:rPr lang="en-US" sz="1800" b="0" strike="noStrike" spc="-1">
                <a:solidFill>
                  <a:srgbClr val="1E6A39"/>
                </a:solidFill>
                <a:latin typeface="Times New Roman"/>
              </a:rPr>
              <a:t>thistuple = ("apple", "banana", "cherry")</a:t>
            </a:r>
            <a:endParaRPr lang="en-US" sz="1800" b="0" strike="noStrike" spc="-1">
              <a:latin typeface="Arial"/>
            </a:endParaRPr>
          </a:p>
          <a:p>
            <a:pPr marL="888840" indent="-323640">
              <a:lnSpc>
                <a:spcPct val="100000"/>
              </a:lnSpc>
              <a:spcBef>
                <a:spcPts val="400"/>
              </a:spcBef>
            </a:pPr>
            <a:r>
              <a:rPr lang="en-US" sz="1800" b="0" strike="noStrike" spc="-1">
                <a:solidFill>
                  <a:srgbClr val="1E6A39"/>
                </a:solidFill>
                <a:latin typeface="Times New Roman"/>
              </a:rPr>
              <a:t>print(len(thistuple))</a:t>
            </a:r>
            <a:endParaRPr lang="en-US" sz="1800" b="0" strike="noStrike" spc="-1">
              <a:latin typeface="Arial"/>
            </a:endParaRPr>
          </a:p>
          <a:p>
            <a:pPr marL="431640" indent="-323640">
              <a:lnSpc>
                <a:spcPct val="100000"/>
              </a:lnSpc>
              <a:spcBef>
                <a:spcPts val="400"/>
              </a:spcBef>
            </a:pPr>
            <a:r>
              <a:rPr lang="en-US" sz="1800" b="0" strike="noStrike" spc="-1">
                <a:solidFill>
                  <a:srgbClr val="3465A4"/>
                </a:solidFill>
                <a:latin typeface="Times New Roman"/>
              </a:rPr>
              <a:t>Answer: 3</a:t>
            </a:r>
            <a:endParaRPr lang="en-US" sz="1800" b="0" strike="noStrike" spc="-1">
              <a:latin typeface="Arial"/>
            </a:endParaRPr>
          </a:p>
          <a:p>
            <a:pPr marL="431640" indent="-323640">
              <a:lnSpc>
                <a:spcPct val="100000"/>
              </a:lnSpc>
              <a:spcBef>
                <a:spcPts val="400"/>
              </a:spcBef>
            </a:pPr>
            <a:r>
              <a:rPr lang="en-US" sz="1800" b="0" strike="noStrike" spc="-1">
                <a:solidFill>
                  <a:srgbClr val="FF0000"/>
                </a:solidFill>
                <a:latin typeface="Times New Roman"/>
              </a:rPr>
              <a:t>Add Items</a:t>
            </a:r>
            <a:endParaRPr lang="en-US" sz="1800" b="0" strike="noStrike" spc="-1">
              <a:latin typeface="Arial"/>
            </a:endParaRPr>
          </a:p>
          <a:p>
            <a:pPr marL="431640" indent="-323640">
              <a:lnSpc>
                <a:spcPct val="100000"/>
              </a:lnSpc>
              <a:spcBef>
                <a:spcPts val="400"/>
              </a:spcBef>
            </a:pPr>
            <a:r>
              <a:rPr lang="en-US" sz="1800" b="0" strike="noStrike" spc="-1">
                <a:solidFill>
                  <a:srgbClr val="111111"/>
                </a:solidFill>
                <a:latin typeface="Times New Roman"/>
              </a:rPr>
              <a:t>Once a tuple is created, you cannot add items to it. Tuples are unchangeable.</a:t>
            </a:r>
            <a:endParaRPr lang="en-US" sz="1800" b="0" strike="noStrike" spc="-1">
              <a:latin typeface="Arial"/>
            </a:endParaRPr>
          </a:p>
          <a:p>
            <a:pPr marL="431640" indent="-323640">
              <a:lnSpc>
                <a:spcPct val="100000"/>
              </a:lnSpc>
              <a:spcBef>
                <a:spcPts val="400"/>
              </a:spcBef>
            </a:pPr>
            <a:r>
              <a:rPr lang="en-US" sz="1800" b="0" strike="noStrike" spc="-1">
                <a:solidFill>
                  <a:srgbClr val="FF0000"/>
                </a:solidFill>
                <a:latin typeface="Times New Roman"/>
              </a:rPr>
              <a:t>Example: You cannot add items to a tuple</a:t>
            </a:r>
            <a:endParaRPr lang="en-US" sz="1800" b="0" strike="noStrike" spc="-1">
              <a:latin typeface="Arial"/>
            </a:endParaRPr>
          </a:p>
          <a:p>
            <a:pPr marL="888840" indent="-323640">
              <a:lnSpc>
                <a:spcPct val="100000"/>
              </a:lnSpc>
              <a:spcBef>
                <a:spcPts val="400"/>
              </a:spcBef>
            </a:pPr>
            <a:r>
              <a:rPr lang="en-US" sz="1800" b="0" strike="noStrike" spc="-1">
                <a:solidFill>
                  <a:srgbClr val="1E6A39"/>
                </a:solidFill>
                <a:latin typeface="Times New Roman"/>
              </a:rPr>
              <a:t>thistuple = ("apple", "banana", "cherry")</a:t>
            </a:r>
            <a:endParaRPr lang="en-US" sz="1800" b="0" strike="noStrike" spc="-1">
              <a:latin typeface="Arial"/>
            </a:endParaRPr>
          </a:p>
          <a:p>
            <a:pPr marL="888840" indent="-323640">
              <a:lnSpc>
                <a:spcPct val="100000"/>
              </a:lnSpc>
              <a:spcBef>
                <a:spcPts val="400"/>
              </a:spcBef>
            </a:pPr>
            <a:r>
              <a:rPr lang="en-US" sz="1800" b="0" strike="noStrike" spc="-1">
                <a:solidFill>
                  <a:srgbClr val="1E6A39"/>
                </a:solidFill>
                <a:latin typeface="Times New Roman"/>
              </a:rPr>
              <a:t>thistuple[3] = "orange" # This will raise an error</a:t>
            </a:r>
            <a:endParaRPr lang="en-US" sz="1800" b="0" strike="noStrike" spc="-1">
              <a:latin typeface="Arial"/>
            </a:endParaRPr>
          </a:p>
          <a:p>
            <a:pPr marL="888840" indent="-323640">
              <a:lnSpc>
                <a:spcPct val="100000"/>
              </a:lnSpc>
              <a:spcBef>
                <a:spcPts val="400"/>
              </a:spcBef>
            </a:pPr>
            <a:r>
              <a:rPr lang="en-US" sz="1800" b="0" strike="noStrike" spc="-1">
                <a:solidFill>
                  <a:srgbClr val="1E6A39"/>
                </a:solidFill>
                <a:latin typeface="Times New Roman"/>
              </a:rPr>
              <a:t>print(thistuple)</a:t>
            </a:r>
            <a:endParaRPr lang="en-US" sz="1800" b="0" strike="noStrike" spc="-1">
              <a:latin typeface="Arial"/>
            </a:endParaRPr>
          </a:p>
          <a:p>
            <a:pPr marL="431640" indent="-323640">
              <a:lnSpc>
                <a:spcPct val="100000"/>
              </a:lnSpc>
              <a:spcBef>
                <a:spcPts val="400"/>
              </a:spcBef>
            </a:pPr>
            <a:r>
              <a:rPr lang="en-US" sz="1800" b="0" strike="noStrike" spc="-1">
                <a:solidFill>
                  <a:srgbClr val="3465A4"/>
                </a:solidFill>
                <a:latin typeface="Times New Roman"/>
              </a:rPr>
              <a:t>Answer: </a:t>
            </a:r>
            <a:r>
              <a:rPr lang="en-US" sz="1800" b="0" strike="noStrike" spc="-1">
                <a:solidFill>
                  <a:srgbClr val="FF0000"/>
                </a:solidFill>
                <a:latin typeface="Times New Roman"/>
              </a:rPr>
              <a:t>'tuple' object does not support item assignment</a:t>
            </a:r>
            <a:endParaRPr lang="en-US" sz="1800" b="0" strike="noStrike" spc="-1">
              <a:latin typeface="Arial"/>
            </a:endParaRPr>
          </a:p>
        </p:txBody>
      </p:sp>
    </p:spTree>
  </p:cSld>
  <p:clrMapOvr>
    <a:masterClrMapping/>
  </p:clrMapOvr>
  <mc:AlternateContent xmlns:mc="http://schemas.openxmlformats.org/markup-compatibility/2006">
    <mc:Choice xmlns:p15="http://schemas.microsoft.com/office/powerpoint/2012/main" xmlns:p14="http://schemas.microsoft.com/office/powerpoint/2010/main" xmlns="" Requires="p14">
      <p:transition spd="slow" p14:dur="2000"/>
    </mc:Choice>
    <mc:Fallback>
      <p:transition spd="slow"/>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 name="CustomShape 1"/>
          <p:cNvSpPr/>
          <p:nvPr/>
        </p:nvSpPr>
        <p:spPr>
          <a:xfrm>
            <a:off x="571680" y="478800"/>
            <a:ext cx="8000640" cy="41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431640" indent="-323640">
              <a:lnSpc>
                <a:spcPct val="100000"/>
              </a:lnSpc>
              <a:spcBef>
                <a:spcPts val="601"/>
              </a:spcBef>
            </a:pPr>
            <a:r>
              <a:rPr lang="en-US" sz="1800" b="0" strike="noStrike" spc="-1">
                <a:solidFill>
                  <a:srgbClr val="FF0000"/>
                </a:solidFill>
                <a:latin typeface="Times New Roman"/>
              </a:rPr>
              <a:t>Create Tuple With One Item</a:t>
            </a:r>
            <a:endParaRPr lang="en-US" sz="1800" b="0" strike="noStrike" spc="-1">
              <a:latin typeface="Arial"/>
            </a:endParaRPr>
          </a:p>
          <a:p>
            <a:pPr marL="431640" indent="-323640">
              <a:lnSpc>
                <a:spcPct val="100000"/>
              </a:lnSpc>
              <a:spcBef>
                <a:spcPts val="601"/>
              </a:spcBef>
            </a:pPr>
            <a:r>
              <a:rPr lang="en-US" sz="1800" b="0" strike="noStrike" spc="-1">
                <a:solidFill>
                  <a:srgbClr val="000000"/>
                </a:solidFill>
                <a:latin typeface="Times New Roman"/>
              </a:rPr>
              <a:t>To create a tuple with only one item, you have to add a comma after the item, otherwise Python will not recognize it as a tuple.</a:t>
            </a:r>
            <a:endParaRPr lang="en-US" sz="1800" b="0" strike="noStrike" spc="-1">
              <a:latin typeface="Arial"/>
            </a:endParaRPr>
          </a:p>
          <a:p>
            <a:pPr marL="431640" indent="-323640">
              <a:lnSpc>
                <a:spcPct val="100000"/>
              </a:lnSpc>
              <a:spcBef>
                <a:spcPts val="601"/>
              </a:spcBef>
            </a:pPr>
            <a:endParaRPr lang="en-US" sz="1800" b="0" strike="noStrike" spc="-1">
              <a:latin typeface="Arial"/>
            </a:endParaRPr>
          </a:p>
          <a:p>
            <a:pPr marL="431640" indent="-323640">
              <a:lnSpc>
                <a:spcPct val="100000"/>
              </a:lnSpc>
              <a:spcBef>
                <a:spcPts val="601"/>
              </a:spcBef>
            </a:pPr>
            <a:r>
              <a:rPr lang="en-US" sz="1800" b="0" strike="noStrike" spc="-1">
                <a:solidFill>
                  <a:srgbClr val="FF0000"/>
                </a:solidFill>
                <a:latin typeface="Times New Roman"/>
              </a:rPr>
              <a:t>Example: </a:t>
            </a:r>
            <a:r>
              <a:rPr lang="en-US" sz="1800" b="0" strike="noStrike" spc="-1">
                <a:solidFill>
                  <a:srgbClr val="000000"/>
                </a:solidFill>
                <a:latin typeface="Times New Roman"/>
              </a:rPr>
              <a:t>One item tuple, remember the comma</a:t>
            </a:r>
            <a:endParaRPr lang="en-US" sz="1800" b="0" strike="noStrike" spc="-1">
              <a:latin typeface="Arial"/>
            </a:endParaRPr>
          </a:p>
          <a:p>
            <a:pPr marL="888840" indent="-323640">
              <a:lnSpc>
                <a:spcPct val="100000"/>
              </a:lnSpc>
              <a:spcBef>
                <a:spcPts val="601"/>
              </a:spcBef>
            </a:pPr>
            <a:r>
              <a:rPr lang="en-US" sz="1800" b="0" strike="noStrike" spc="-1">
                <a:solidFill>
                  <a:srgbClr val="1E6A39"/>
                </a:solidFill>
                <a:latin typeface="Times New Roman"/>
              </a:rPr>
              <a:t>thistuple = ("apple",)</a:t>
            </a:r>
            <a:endParaRPr lang="en-US" sz="1800" b="0" strike="noStrike" spc="-1">
              <a:latin typeface="Arial"/>
            </a:endParaRPr>
          </a:p>
          <a:p>
            <a:pPr marL="888840" indent="-323640">
              <a:lnSpc>
                <a:spcPct val="100000"/>
              </a:lnSpc>
              <a:spcBef>
                <a:spcPts val="601"/>
              </a:spcBef>
            </a:pPr>
            <a:r>
              <a:rPr lang="en-US" sz="1800" b="0" strike="noStrike" spc="-1">
                <a:solidFill>
                  <a:srgbClr val="1E6A39"/>
                </a:solidFill>
                <a:latin typeface="Times New Roman"/>
              </a:rPr>
              <a:t>print(type(thistuple))</a:t>
            </a:r>
            <a:endParaRPr lang="en-US" sz="1800" b="0" strike="noStrike" spc="-1">
              <a:latin typeface="Arial"/>
            </a:endParaRPr>
          </a:p>
          <a:p>
            <a:pPr marL="888840" indent="-323640">
              <a:lnSpc>
                <a:spcPct val="100000"/>
              </a:lnSpc>
              <a:spcBef>
                <a:spcPts val="601"/>
              </a:spcBef>
            </a:pPr>
            <a:r>
              <a:rPr lang="en-US" sz="1800" b="0" strike="noStrike" spc="-1">
                <a:solidFill>
                  <a:srgbClr val="FF7B59"/>
                </a:solidFill>
                <a:latin typeface="Times New Roman"/>
              </a:rPr>
              <a:t>#NOT a tuple</a:t>
            </a:r>
            <a:endParaRPr lang="en-US" sz="1800" b="0" strike="noStrike" spc="-1">
              <a:latin typeface="Arial"/>
            </a:endParaRPr>
          </a:p>
          <a:p>
            <a:pPr marL="888840" indent="-323640">
              <a:lnSpc>
                <a:spcPct val="100000"/>
              </a:lnSpc>
              <a:spcBef>
                <a:spcPts val="601"/>
              </a:spcBef>
            </a:pPr>
            <a:r>
              <a:rPr lang="en-US" sz="1800" b="0" strike="noStrike" spc="-1">
                <a:solidFill>
                  <a:srgbClr val="1E6A39"/>
                </a:solidFill>
                <a:latin typeface="Times New Roman"/>
              </a:rPr>
              <a:t>thistuple = ("apple")</a:t>
            </a:r>
            <a:endParaRPr lang="en-US" sz="1800" b="0" strike="noStrike" spc="-1">
              <a:latin typeface="Arial"/>
            </a:endParaRPr>
          </a:p>
          <a:p>
            <a:pPr marL="888840" indent="-323640">
              <a:lnSpc>
                <a:spcPct val="100000"/>
              </a:lnSpc>
              <a:spcBef>
                <a:spcPts val="601"/>
              </a:spcBef>
            </a:pPr>
            <a:r>
              <a:rPr lang="en-US" sz="1800" b="0" strike="noStrike" spc="-1">
                <a:solidFill>
                  <a:srgbClr val="1E6A39"/>
                </a:solidFill>
                <a:latin typeface="Times New Roman"/>
              </a:rPr>
              <a:t>print(type(thistuple))</a:t>
            </a:r>
            <a:endParaRPr lang="en-US" sz="1800" b="0" strike="noStrike" spc="-1">
              <a:latin typeface="Arial"/>
            </a:endParaRPr>
          </a:p>
          <a:p>
            <a:pPr marL="431640" indent="-323640">
              <a:lnSpc>
                <a:spcPct val="100000"/>
              </a:lnSpc>
              <a:spcBef>
                <a:spcPts val="601"/>
              </a:spcBef>
            </a:pPr>
            <a:r>
              <a:rPr lang="en-US" sz="1800" b="0" strike="noStrike" spc="-1">
                <a:solidFill>
                  <a:srgbClr val="3465A4"/>
                </a:solidFill>
                <a:latin typeface="Times New Roman"/>
              </a:rPr>
              <a:t>Answer:  &lt;class 'tuple'&gt;</a:t>
            </a:r>
            <a:endParaRPr lang="en-US" sz="1800" b="0" strike="noStrike" spc="-1">
              <a:latin typeface="Arial"/>
            </a:endParaRPr>
          </a:p>
          <a:p>
            <a:pPr marL="431640" indent="-323640">
              <a:lnSpc>
                <a:spcPct val="100000"/>
              </a:lnSpc>
              <a:spcBef>
                <a:spcPts val="601"/>
              </a:spcBef>
            </a:pPr>
            <a:r>
              <a:rPr lang="en-US" sz="1800" b="0" strike="noStrike" spc="-1">
                <a:solidFill>
                  <a:srgbClr val="3465A4"/>
                </a:solidFill>
                <a:latin typeface="Times New Roman"/>
              </a:rPr>
              <a:t>               &lt;class 'str'&gt;</a:t>
            </a:r>
            <a:endParaRPr lang="en-US" sz="1800" b="0" strike="noStrike" spc="-1">
              <a:latin typeface="Arial"/>
            </a:endParaRPr>
          </a:p>
        </p:txBody>
      </p:sp>
    </p:spTree>
  </p:cSld>
  <p:clrMapOvr>
    <a:masterClrMapping/>
  </p:clrMapOvr>
  <mc:AlternateContent xmlns:mc="http://schemas.openxmlformats.org/markup-compatibility/2006">
    <mc:Choice xmlns:p15="http://schemas.microsoft.com/office/powerpoint/2012/main" xmlns:p14="http://schemas.microsoft.com/office/powerpoint/2010/main" xmlns="" Requires="p14">
      <p:transition spd="slow" p14:dur="2000"/>
    </mc:Choice>
    <mc:Fallback>
      <p:transition spd="slow"/>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9" name="CustomShape 1"/>
          <p:cNvSpPr/>
          <p:nvPr/>
        </p:nvSpPr>
        <p:spPr>
          <a:xfrm>
            <a:off x="685800" y="361800"/>
            <a:ext cx="8000640" cy="3826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431640" indent="-323640">
              <a:lnSpc>
                <a:spcPct val="100000"/>
              </a:lnSpc>
              <a:spcBef>
                <a:spcPts val="1426"/>
              </a:spcBef>
            </a:pPr>
            <a:r>
              <a:rPr lang="en-US" sz="1800" b="0" strike="noStrike" spc="-1">
                <a:solidFill>
                  <a:srgbClr val="FF0000"/>
                </a:solidFill>
                <a:latin typeface="Times New Roman"/>
              </a:rPr>
              <a:t>Remove Items</a:t>
            </a:r>
            <a:endParaRPr lang="en-US" sz="1800" b="0" strike="noStrike" spc="-1">
              <a:latin typeface="Arial"/>
            </a:endParaRPr>
          </a:p>
          <a:p>
            <a:pPr marL="431640" indent="-323640" algn="just">
              <a:lnSpc>
                <a:spcPct val="100000"/>
              </a:lnSpc>
              <a:spcBef>
                <a:spcPts val="1426"/>
              </a:spcBef>
            </a:pPr>
            <a:r>
              <a:rPr lang="en-US" sz="1800" b="0" strike="noStrike" spc="-1">
                <a:solidFill>
                  <a:srgbClr val="000000"/>
                </a:solidFill>
                <a:latin typeface="Times New Roman"/>
              </a:rPr>
              <a:t>Note: You cannot remove items in a tuple.</a:t>
            </a:r>
            <a:endParaRPr lang="en-US" sz="1800" b="0" strike="noStrike" spc="-1">
              <a:latin typeface="Arial"/>
            </a:endParaRPr>
          </a:p>
          <a:p>
            <a:pPr marL="431640" indent="-323640" algn="just">
              <a:lnSpc>
                <a:spcPct val="100000"/>
              </a:lnSpc>
              <a:spcBef>
                <a:spcPts val="1426"/>
              </a:spcBef>
            </a:pPr>
            <a:r>
              <a:rPr lang="en-US" sz="1800" b="0" strike="noStrike" spc="-1">
                <a:solidFill>
                  <a:srgbClr val="000000"/>
                </a:solidFill>
                <a:latin typeface="Times New Roman"/>
              </a:rPr>
              <a:t>Tuples are unchangeable, so you cannot remove items from it, but you can delete the tuple completely</a:t>
            </a:r>
            <a:endParaRPr lang="en-US" sz="1800" b="0" strike="noStrike" spc="-1">
              <a:latin typeface="Arial"/>
            </a:endParaRPr>
          </a:p>
          <a:p>
            <a:pPr marL="431640" indent="-323640">
              <a:lnSpc>
                <a:spcPct val="100000"/>
              </a:lnSpc>
              <a:spcBef>
                <a:spcPts val="1426"/>
              </a:spcBef>
            </a:pPr>
            <a:r>
              <a:rPr lang="en-US" sz="1800" b="0" strike="noStrike" spc="-1">
                <a:solidFill>
                  <a:srgbClr val="FF0000"/>
                </a:solidFill>
                <a:latin typeface="Times New Roman"/>
              </a:rPr>
              <a:t>Example: </a:t>
            </a:r>
            <a:r>
              <a:rPr lang="en-US" sz="1800" b="0" strike="noStrike" spc="-1">
                <a:solidFill>
                  <a:srgbClr val="000000"/>
                </a:solidFill>
                <a:latin typeface="Times New Roman"/>
              </a:rPr>
              <a:t>The del keyword can delete the tuple completely</a:t>
            </a:r>
            <a:endParaRPr lang="en-US" sz="1800" b="0" strike="noStrike" spc="-1">
              <a:latin typeface="Arial"/>
            </a:endParaRPr>
          </a:p>
          <a:p>
            <a:pPr marL="888840" indent="-323640">
              <a:lnSpc>
                <a:spcPct val="100000"/>
              </a:lnSpc>
              <a:spcBef>
                <a:spcPts val="1426"/>
              </a:spcBef>
            </a:pPr>
            <a:r>
              <a:rPr lang="en-US" sz="1800" b="0" strike="noStrike" spc="-1">
                <a:solidFill>
                  <a:srgbClr val="1E6A39"/>
                </a:solidFill>
                <a:latin typeface="Times New Roman"/>
              </a:rPr>
              <a:t>thistuple = ("apple", "banana", "cherry")</a:t>
            </a:r>
            <a:endParaRPr lang="en-US" sz="1800" b="0" strike="noStrike" spc="-1">
              <a:latin typeface="Arial"/>
            </a:endParaRPr>
          </a:p>
          <a:p>
            <a:pPr marL="888840" indent="-323640">
              <a:lnSpc>
                <a:spcPct val="100000"/>
              </a:lnSpc>
              <a:spcBef>
                <a:spcPts val="1426"/>
              </a:spcBef>
            </a:pPr>
            <a:r>
              <a:rPr lang="en-US" sz="1800" b="0" strike="noStrike" spc="-1">
                <a:solidFill>
                  <a:srgbClr val="1E6A39"/>
                </a:solidFill>
                <a:latin typeface="Times New Roman"/>
              </a:rPr>
              <a:t>del thistuple</a:t>
            </a:r>
            <a:endParaRPr lang="en-US" sz="1800" b="0" strike="noStrike" spc="-1">
              <a:latin typeface="Arial"/>
            </a:endParaRPr>
          </a:p>
          <a:p>
            <a:pPr marL="888840" indent="-323640">
              <a:lnSpc>
                <a:spcPct val="100000"/>
              </a:lnSpc>
              <a:spcBef>
                <a:spcPts val="1426"/>
              </a:spcBef>
            </a:pPr>
            <a:r>
              <a:rPr lang="en-US" sz="1800" b="0" strike="noStrike" spc="-1">
                <a:solidFill>
                  <a:srgbClr val="1E6A39"/>
                </a:solidFill>
                <a:latin typeface="Times New Roman"/>
              </a:rPr>
              <a:t>print(thistuple) #this will raise an error because the tuple no longer exists</a:t>
            </a:r>
            <a:endParaRPr lang="en-US" sz="1800" b="0" strike="noStrike" spc="-1">
              <a:latin typeface="Arial"/>
            </a:endParaRPr>
          </a:p>
          <a:p>
            <a:pPr marL="431640" indent="-323640">
              <a:lnSpc>
                <a:spcPct val="100000"/>
              </a:lnSpc>
              <a:spcBef>
                <a:spcPts val="1426"/>
              </a:spcBef>
            </a:pPr>
            <a:r>
              <a:rPr lang="en-US" sz="1800" b="0" strike="noStrike" spc="-1">
                <a:solidFill>
                  <a:srgbClr val="3465A4"/>
                </a:solidFill>
                <a:latin typeface="Times New Roman"/>
              </a:rPr>
              <a:t>Answer:</a:t>
            </a:r>
            <a:r>
              <a:rPr lang="en-US" sz="1800" b="0" strike="noStrike" spc="-1">
                <a:solidFill>
                  <a:srgbClr val="1E6A39"/>
                </a:solidFill>
                <a:latin typeface="Times New Roman"/>
              </a:rPr>
              <a:t> print(thistuple)</a:t>
            </a:r>
            <a:r>
              <a:rPr lang="en-US" sz="1800" b="0" strike="noStrike" spc="-1">
                <a:solidFill>
                  <a:srgbClr val="3465A4"/>
                </a:solidFill>
                <a:latin typeface="Times New Roman"/>
              </a:rPr>
              <a:t> #this will raise an error because the tuple no longer exists</a:t>
            </a:r>
            <a:endParaRPr lang="en-US" sz="1800" b="0" strike="noStrike" spc="-1">
              <a:latin typeface="Arial"/>
            </a:endParaRPr>
          </a:p>
        </p:txBody>
      </p:sp>
    </p:spTree>
  </p:cSld>
  <p:clrMapOvr>
    <a:masterClrMapping/>
  </p:clrMapOvr>
  <mc:AlternateContent xmlns:mc="http://schemas.openxmlformats.org/markup-compatibility/2006">
    <mc:Choice xmlns:p15="http://schemas.microsoft.com/office/powerpoint/2012/main" xmlns:p14="http://schemas.microsoft.com/office/powerpoint/2010/main" xmlns="" Requires="p14">
      <p:transition spd="slow" p14:dur="2000"/>
    </mc:Choice>
    <mc:Fallback>
      <p:transition spd="slow"/>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0" name="CustomShape 1"/>
          <p:cNvSpPr/>
          <p:nvPr/>
        </p:nvSpPr>
        <p:spPr>
          <a:xfrm>
            <a:off x="571680" y="209520"/>
            <a:ext cx="8000640" cy="44895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spcBef>
                <a:spcPts val="601"/>
              </a:spcBef>
            </a:pPr>
            <a:r>
              <a:rPr lang="en-US" sz="1600" b="0" strike="noStrike" spc="-1">
                <a:solidFill>
                  <a:srgbClr val="FF0000"/>
                </a:solidFill>
                <a:latin typeface="Times New Roman"/>
              </a:rPr>
              <a:t>Join Two Tuples</a:t>
            </a:r>
            <a:endParaRPr lang="en-US" sz="1600" b="0" strike="noStrike" spc="-1">
              <a:latin typeface="Arial"/>
            </a:endParaRPr>
          </a:p>
          <a:p>
            <a:pPr>
              <a:lnSpc>
                <a:spcPct val="100000"/>
              </a:lnSpc>
              <a:spcBef>
                <a:spcPts val="601"/>
              </a:spcBef>
            </a:pPr>
            <a:r>
              <a:rPr lang="en-US" sz="1600" b="0" strike="noStrike" spc="-1">
                <a:solidFill>
                  <a:srgbClr val="1C1C1C"/>
                </a:solidFill>
                <a:latin typeface="Times New Roman"/>
              </a:rPr>
              <a:t>To join two or more tuples you can use the + operator:</a:t>
            </a:r>
            <a:endParaRPr lang="en-US" sz="1600" b="0" strike="noStrike" spc="-1">
              <a:latin typeface="Arial"/>
            </a:endParaRPr>
          </a:p>
          <a:p>
            <a:pPr>
              <a:lnSpc>
                <a:spcPct val="100000"/>
              </a:lnSpc>
              <a:spcBef>
                <a:spcPts val="601"/>
              </a:spcBef>
            </a:pPr>
            <a:r>
              <a:rPr lang="en-US" sz="1600" b="0" strike="noStrike" spc="-1">
                <a:solidFill>
                  <a:srgbClr val="FF0000"/>
                </a:solidFill>
                <a:latin typeface="Times New Roman"/>
              </a:rPr>
              <a:t>Example: </a:t>
            </a:r>
            <a:r>
              <a:rPr lang="en-US" sz="1600" b="0" strike="noStrike" spc="-1">
                <a:solidFill>
                  <a:srgbClr val="000000"/>
                </a:solidFill>
                <a:latin typeface="Times New Roman"/>
              </a:rPr>
              <a:t>Join two tuples</a:t>
            </a:r>
            <a:endParaRPr lang="en-US" sz="1600" b="0" strike="noStrike" spc="-1">
              <a:latin typeface="Arial"/>
            </a:endParaRPr>
          </a:p>
          <a:p>
            <a:pPr marL="457200" indent="-323640">
              <a:lnSpc>
                <a:spcPct val="100000"/>
              </a:lnSpc>
              <a:spcBef>
                <a:spcPts val="601"/>
              </a:spcBef>
            </a:pPr>
            <a:r>
              <a:rPr lang="en-US" sz="1600" b="0" strike="noStrike" spc="-1">
                <a:solidFill>
                  <a:srgbClr val="158466"/>
                </a:solidFill>
                <a:latin typeface="Times New Roman"/>
              </a:rPr>
              <a:t>tuple1 = ("a", "b" , "c")</a:t>
            </a:r>
            <a:endParaRPr lang="en-US" sz="1600" b="0" strike="noStrike" spc="-1">
              <a:latin typeface="Arial"/>
            </a:endParaRPr>
          </a:p>
          <a:p>
            <a:pPr marL="457200" indent="-323640">
              <a:lnSpc>
                <a:spcPct val="100000"/>
              </a:lnSpc>
              <a:spcBef>
                <a:spcPts val="601"/>
              </a:spcBef>
            </a:pPr>
            <a:r>
              <a:rPr lang="en-US" sz="1600" b="0" strike="noStrike" spc="-1">
                <a:solidFill>
                  <a:srgbClr val="158466"/>
                </a:solidFill>
                <a:latin typeface="Times New Roman"/>
              </a:rPr>
              <a:t>tuple2 = (1, 2, 3)</a:t>
            </a:r>
            <a:endParaRPr lang="en-US" sz="1600" b="0" strike="noStrike" spc="-1">
              <a:latin typeface="Arial"/>
            </a:endParaRPr>
          </a:p>
          <a:p>
            <a:pPr marL="457200" indent="-323640">
              <a:lnSpc>
                <a:spcPct val="100000"/>
              </a:lnSpc>
              <a:spcBef>
                <a:spcPts val="601"/>
              </a:spcBef>
            </a:pPr>
            <a:r>
              <a:rPr lang="en-US" sz="1600" b="0" strike="noStrike" spc="-1">
                <a:solidFill>
                  <a:srgbClr val="158466"/>
                </a:solidFill>
                <a:latin typeface="Times New Roman"/>
              </a:rPr>
              <a:t>tuple3 = tuple1 + tuple2</a:t>
            </a:r>
            <a:endParaRPr lang="en-US" sz="1600" b="0" strike="noStrike" spc="-1">
              <a:latin typeface="Arial"/>
            </a:endParaRPr>
          </a:p>
          <a:p>
            <a:pPr marL="457200" indent="-323640">
              <a:lnSpc>
                <a:spcPct val="100000"/>
              </a:lnSpc>
              <a:spcBef>
                <a:spcPts val="601"/>
              </a:spcBef>
            </a:pPr>
            <a:r>
              <a:rPr lang="en-US" sz="1600" b="0" strike="noStrike" spc="-1">
                <a:solidFill>
                  <a:srgbClr val="158466"/>
                </a:solidFill>
                <a:latin typeface="Times New Roman"/>
              </a:rPr>
              <a:t>print(tuple3)</a:t>
            </a:r>
            <a:endParaRPr lang="en-US" sz="1600" b="0" strike="noStrike" spc="-1">
              <a:latin typeface="Arial"/>
            </a:endParaRPr>
          </a:p>
          <a:p>
            <a:pPr>
              <a:lnSpc>
                <a:spcPct val="100000"/>
              </a:lnSpc>
              <a:spcBef>
                <a:spcPts val="601"/>
              </a:spcBef>
            </a:pPr>
            <a:r>
              <a:rPr lang="en-US" sz="1600" b="0" strike="noStrike" spc="-1">
                <a:solidFill>
                  <a:srgbClr val="3465A4"/>
                </a:solidFill>
                <a:latin typeface="Times New Roman"/>
              </a:rPr>
              <a:t>Answer: ('a', 'b', 'c', 1, 2, 3)</a:t>
            </a:r>
            <a:endParaRPr lang="en-US" sz="1600" b="0" strike="noStrike" spc="-1">
              <a:latin typeface="Arial"/>
            </a:endParaRPr>
          </a:p>
          <a:p>
            <a:pPr>
              <a:lnSpc>
                <a:spcPct val="100000"/>
              </a:lnSpc>
              <a:spcBef>
                <a:spcPts val="601"/>
              </a:spcBef>
            </a:pPr>
            <a:r>
              <a:rPr lang="en-US" sz="1600" b="0" strike="noStrike" spc="-1">
                <a:solidFill>
                  <a:srgbClr val="FF0000"/>
                </a:solidFill>
                <a:latin typeface="Times New Roman"/>
              </a:rPr>
              <a:t>The tuple() Constructor</a:t>
            </a:r>
            <a:endParaRPr lang="en-US" sz="1600" b="0" strike="noStrike" spc="-1">
              <a:latin typeface="Arial"/>
            </a:endParaRPr>
          </a:p>
          <a:p>
            <a:pPr>
              <a:lnSpc>
                <a:spcPct val="100000"/>
              </a:lnSpc>
              <a:spcBef>
                <a:spcPts val="601"/>
              </a:spcBef>
            </a:pPr>
            <a:r>
              <a:rPr lang="en-US" sz="1600" b="0" strike="noStrike" spc="-1">
                <a:solidFill>
                  <a:srgbClr val="111111"/>
                </a:solidFill>
                <a:latin typeface="Times New Roman"/>
              </a:rPr>
              <a:t>It is also possible to use the tuple() constructor to make a tuple.</a:t>
            </a:r>
            <a:endParaRPr lang="en-US" sz="1600" b="0" strike="noStrike" spc="-1">
              <a:latin typeface="Arial"/>
            </a:endParaRPr>
          </a:p>
          <a:p>
            <a:pPr>
              <a:lnSpc>
                <a:spcPct val="100000"/>
              </a:lnSpc>
              <a:spcBef>
                <a:spcPts val="601"/>
              </a:spcBef>
            </a:pPr>
            <a:r>
              <a:rPr lang="en-US" sz="1600" b="0" strike="noStrike" spc="-1">
                <a:solidFill>
                  <a:srgbClr val="FF0000"/>
                </a:solidFill>
                <a:latin typeface="Times New Roman"/>
              </a:rPr>
              <a:t>Example: </a:t>
            </a:r>
            <a:r>
              <a:rPr lang="en-US" sz="1600" b="0" strike="noStrike" spc="-1">
                <a:solidFill>
                  <a:srgbClr val="000000"/>
                </a:solidFill>
                <a:latin typeface="Times New Roman"/>
              </a:rPr>
              <a:t>Using the tuple() method to make a tuple</a:t>
            </a:r>
            <a:endParaRPr lang="en-US" sz="1600" b="0" strike="noStrike" spc="-1">
              <a:latin typeface="Arial"/>
            </a:endParaRPr>
          </a:p>
          <a:p>
            <a:pPr marL="457200" indent="-323640">
              <a:lnSpc>
                <a:spcPct val="100000"/>
              </a:lnSpc>
              <a:spcBef>
                <a:spcPts val="601"/>
              </a:spcBef>
            </a:pPr>
            <a:r>
              <a:rPr lang="en-US" sz="1600" b="0" strike="noStrike" spc="-1">
                <a:solidFill>
                  <a:srgbClr val="158466"/>
                </a:solidFill>
                <a:latin typeface="Times New Roman"/>
              </a:rPr>
              <a:t>thistuple = tuple(("apple", "banana", "cherry")) </a:t>
            </a:r>
            <a:r>
              <a:rPr lang="en-US" sz="1600" b="0" strike="noStrike" spc="-1">
                <a:solidFill>
                  <a:srgbClr val="FF0000"/>
                </a:solidFill>
                <a:latin typeface="Times New Roman"/>
              </a:rPr>
              <a:t># note the double round-brackets</a:t>
            </a:r>
            <a:endParaRPr lang="en-US" sz="1600" b="0" strike="noStrike" spc="-1">
              <a:latin typeface="Arial"/>
            </a:endParaRPr>
          </a:p>
          <a:p>
            <a:pPr marL="457200" indent="-323640">
              <a:lnSpc>
                <a:spcPct val="100000"/>
              </a:lnSpc>
              <a:spcBef>
                <a:spcPts val="601"/>
              </a:spcBef>
            </a:pPr>
            <a:r>
              <a:rPr lang="en-US" sz="1600" b="0" strike="noStrike" spc="-1">
                <a:solidFill>
                  <a:srgbClr val="158466"/>
                </a:solidFill>
                <a:latin typeface="Times New Roman"/>
              </a:rPr>
              <a:t>print(thistuple)</a:t>
            </a:r>
            <a:endParaRPr lang="en-US" sz="1600" b="0" strike="noStrike" spc="-1">
              <a:latin typeface="Arial"/>
            </a:endParaRPr>
          </a:p>
          <a:p>
            <a:pPr>
              <a:lnSpc>
                <a:spcPct val="100000"/>
              </a:lnSpc>
              <a:spcBef>
                <a:spcPts val="601"/>
              </a:spcBef>
            </a:pPr>
            <a:r>
              <a:rPr lang="en-US" sz="1600" b="0" strike="noStrike" spc="-1">
                <a:solidFill>
                  <a:srgbClr val="3465A4"/>
                </a:solidFill>
                <a:latin typeface="Times New Roman"/>
              </a:rPr>
              <a:t>Answer:('apple', 'banana', 'cherry')</a:t>
            </a:r>
            <a:endParaRPr lang="en-US" sz="1600" b="0" strike="noStrike" spc="-1">
              <a:latin typeface="Arial"/>
            </a:endParaRPr>
          </a:p>
        </p:txBody>
      </p:sp>
    </p:spTree>
  </p:cSld>
  <p:clrMapOvr>
    <a:masterClrMapping/>
  </p:clrMapOvr>
  <mc:AlternateContent xmlns:mc="http://schemas.openxmlformats.org/markup-compatibility/2006">
    <mc:Choice xmlns:p15="http://schemas.microsoft.com/office/powerpoint/2012/main" xmlns:p14="http://schemas.microsoft.com/office/powerpoint/2010/main" xmlns="" Requires="p14">
      <p:transition spd="slow" p14:dur="2000"/>
    </mc:Choice>
    <mc:Fallback>
      <p:transition spd="slow"/>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1" name="TextShape 1"/>
          <p:cNvSpPr txBox="1"/>
          <p:nvPr/>
        </p:nvSpPr>
        <p:spPr>
          <a:xfrm>
            <a:off x="359640" y="57240"/>
            <a:ext cx="8424360" cy="469080"/>
          </a:xfrm>
          <a:prstGeom prst="rect">
            <a:avLst/>
          </a:prstGeom>
          <a:noFill/>
          <a:ln>
            <a:noFill/>
          </a:ln>
        </p:spPr>
        <p:txBody>
          <a:bodyPr lIns="0" tIns="0" rIns="0" bIns="0">
            <a:noAutofit/>
          </a:bodyPr>
          <a:lstStyle/>
          <a:p>
            <a:pPr algn="ctr">
              <a:lnSpc>
                <a:spcPct val="100000"/>
              </a:lnSpc>
            </a:pPr>
            <a:r>
              <a:rPr lang="en-US" sz="3050" b="0" strike="noStrike" spc="-1">
                <a:solidFill>
                  <a:srgbClr val="FFFFFF"/>
                </a:solidFill>
                <a:latin typeface="Arial"/>
              </a:rPr>
              <a:t>Python Sets</a:t>
            </a:r>
            <a:endParaRPr lang="en-US" sz="3050" b="0" strike="noStrike" spc="-1">
              <a:solidFill>
                <a:srgbClr val="000000"/>
              </a:solidFill>
              <a:latin typeface="Calibri"/>
            </a:endParaRPr>
          </a:p>
        </p:txBody>
      </p:sp>
      <p:sp>
        <p:nvSpPr>
          <p:cNvPr id="362" name="TextShape 2"/>
          <p:cNvSpPr txBox="1"/>
          <p:nvPr/>
        </p:nvSpPr>
        <p:spPr>
          <a:xfrm>
            <a:off x="476280" y="1202040"/>
            <a:ext cx="8191080" cy="2815920"/>
          </a:xfrm>
          <a:prstGeom prst="rect">
            <a:avLst/>
          </a:prstGeom>
          <a:noFill/>
          <a:ln>
            <a:noFill/>
          </a:ln>
        </p:spPr>
        <p:txBody>
          <a:bodyPr lIns="0" tIns="0" rIns="0" bIns="0">
            <a:noAutofit/>
          </a:bodyPr>
          <a:lstStyle/>
          <a:p>
            <a:pPr marL="431640" indent="-323640">
              <a:lnSpc>
                <a:spcPct val="100000"/>
              </a:lnSpc>
              <a:spcBef>
                <a:spcPts val="601"/>
              </a:spcBef>
            </a:pPr>
            <a:r>
              <a:rPr lang="en-US" sz="2000" b="0" strike="noStrike" spc="-1">
                <a:solidFill>
                  <a:srgbClr val="FF0000"/>
                </a:solidFill>
                <a:latin typeface="Times New Roman"/>
              </a:rPr>
              <a:t>Set</a:t>
            </a:r>
            <a:endParaRPr lang="en-US" sz="2000" b="0" strike="noStrike" spc="-1">
              <a:solidFill>
                <a:srgbClr val="000000"/>
              </a:solidFill>
              <a:latin typeface="Calibri"/>
            </a:endParaRPr>
          </a:p>
          <a:p>
            <a:pPr marL="431640" indent="-323640" algn="just">
              <a:lnSpc>
                <a:spcPct val="100000"/>
              </a:lnSpc>
              <a:spcBef>
                <a:spcPts val="601"/>
              </a:spcBef>
            </a:pPr>
            <a:r>
              <a:rPr lang="en-US" sz="2000" b="0" strike="noStrike" spc="-1">
                <a:solidFill>
                  <a:srgbClr val="000000"/>
                </a:solidFill>
                <a:latin typeface="Times New Roman"/>
              </a:rPr>
              <a:t>A set is a collection which is unordered and unindexed. In Python sets are written with curly brackets.</a:t>
            </a:r>
            <a:endParaRPr lang="en-US" sz="2000" b="0" strike="noStrike" spc="-1">
              <a:solidFill>
                <a:srgbClr val="000000"/>
              </a:solidFill>
              <a:latin typeface="Calibri"/>
            </a:endParaRPr>
          </a:p>
          <a:p>
            <a:pPr marL="431640" indent="-323640">
              <a:lnSpc>
                <a:spcPct val="100000"/>
              </a:lnSpc>
              <a:spcBef>
                <a:spcPts val="601"/>
              </a:spcBef>
            </a:pPr>
            <a:r>
              <a:rPr lang="en-US" sz="2000" b="0" strike="noStrike" spc="-1">
                <a:solidFill>
                  <a:srgbClr val="FF0000"/>
                </a:solidFill>
                <a:latin typeface="Times New Roman"/>
              </a:rPr>
              <a:t>Example: </a:t>
            </a:r>
            <a:r>
              <a:rPr lang="en-US" sz="2000" b="0" strike="noStrike" spc="-1">
                <a:solidFill>
                  <a:srgbClr val="000000"/>
                </a:solidFill>
                <a:latin typeface="Times New Roman"/>
              </a:rPr>
              <a:t>Create a Set</a:t>
            </a:r>
            <a:endParaRPr lang="en-US" sz="2000" b="0" strike="noStrike" spc="-1">
              <a:solidFill>
                <a:srgbClr val="000000"/>
              </a:solidFill>
              <a:latin typeface="Calibri"/>
            </a:endParaRPr>
          </a:p>
          <a:p>
            <a:pPr marL="831960" indent="-323640">
              <a:lnSpc>
                <a:spcPct val="100000"/>
              </a:lnSpc>
              <a:spcBef>
                <a:spcPts val="601"/>
              </a:spcBef>
            </a:pPr>
            <a:r>
              <a:rPr lang="en-US" sz="2000" b="0" strike="noStrike" spc="-1">
                <a:solidFill>
                  <a:srgbClr val="1E6A39"/>
                </a:solidFill>
                <a:latin typeface="Times New Roman"/>
              </a:rPr>
              <a:t>thisset = {"apple", "banana", "cherry"}</a:t>
            </a:r>
            <a:endParaRPr lang="en-US" sz="2000" b="0" strike="noStrike" spc="-1">
              <a:solidFill>
                <a:srgbClr val="000000"/>
              </a:solidFill>
              <a:latin typeface="Calibri"/>
            </a:endParaRPr>
          </a:p>
          <a:p>
            <a:pPr marL="831960" indent="-323640">
              <a:lnSpc>
                <a:spcPct val="100000"/>
              </a:lnSpc>
              <a:spcBef>
                <a:spcPts val="601"/>
              </a:spcBef>
            </a:pPr>
            <a:r>
              <a:rPr lang="en-US" sz="2000" b="0" strike="noStrike" spc="-1">
                <a:solidFill>
                  <a:srgbClr val="1E6A39"/>
                </a:solidFill>
                <a:latin typeface="Times New Roman"/>
              </a:rPr>
              <a:t>print(thisset)</a:t>
            </a:r>
            <a:endParaRPr lang="en-US" sz="2000" b="0" strike="noStrike" spc="-1">
              <a:solidFill>
                <a:srgbClr val="000000"/>
              </a:solidFill>
              <a:latin typeface="Calibri"/>
            </a:endParaRPr>
          </a:p>
          <a:p>
            <a:pPr marL="431640" indent="-323640">
              <a:lnSpc>
                <a:spcPct val="100000"/>
              </a:lnSpc>
              <a:spcBef>
                <a:spcPts val="601"/>
              </a:spcBef>
            </a:pPr>
            <a:r>
              <a:rPr lang="en-US" sz="2000" b="0" strike="noStrike" spc="-1">
                <a:solidFill>
                  <a:srgbClr val="3465A4"/>
                </a:solidFill>
                <a:latin typeface="Times New Roman"/>
              </a:rPr>
              <a:t>Answer:{'cherry', 'banana', 'apple'}</a:t>
            </a:r>
            <a:endParaRPr lang="en-US" sz="2000" b="0" strike="noStrike" spc="-1">
              <a:solidFill>
                <a:srgbClr val="000000"/>
              </a:solidFill>
              <a:latin typeface="Calibri"/>
            </a:endParaRPr>
          </a:p>
          <a:p>
            <a:pPr>
              <a:lnSpc>
                <a:spcPct val="100000"/>
              </a:lnSpc>
            </a:pPr>
            <a:endParaRPr lang="en-US" sz="2000" b="0" strike="noStrike" spc="-1">
              <a:solidFill>
                <a:srgbClr val="000000"/>
              </a:solidFill>
              <a:latin typeface="Calibri"/>
            </a:endParaRPr>
          </a:p>
        </p:txBody>
      </p:sp>
    </p:spTree>
  </p:cSld>
  <p:clrMapOvr>
    <a:masterClrMapping/>
  </p:clrMapOvr>
  <mc:AlternateContent xmlns:mc="http://schemas.openxmlformats.org/markup-compatibility/2006">
    <mc:Choice xmlns:p15="http://schemas.microsoft.com/office/powerpoint/2012/main" xmlns:p14="http://schemas.microsoft.com/office/powerpoint/2010/main" xmlns="" Requires="p14">
      <p:transition spd="slow" p14:dur="2000"/>
    </mc:Choice>
    <mc:Fallback>
      <p:transition spd="slow"/>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3" name="CustomShape 1"/>
          <p:cNvSpPr/>
          <p:nvPr/>
        </p:nvSpPr>
        <p:spPr>
          <a:xfrm>
            <a:off x="800280" y="222480"/>
            <a:ext cx="7543440" cy="4480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431640" indent="-323640">
              <a:lnSpc>
                <a:spcPct val="100000"/>
              </a:lnSpc>
              <a:spcBef>
                <a:spcPts val="300"/>
              </a:spcBef>
            </a:pPr>
            <a:r>
              <a:rPr lang="en-US" sz="1600" b="0" strike="noStrike" spc="-1">
                <a:solidFill>
                  <a:srgbClr val="FF0000"/>
                </a:solidFill>
                <a:latin typeface="Times New Roman"/>
              </a:rPr>
              <a:t>Access Items</a:t>
            </a:r>
            <a:endParaRPr lang="en-US" sz="1600" b="0" strike="noStrike" spc="-1">
              <a:latin typeface="Arial"/>
            </a:endParaRPr>
          </a:p>
          <a:p>
            <a:pPr marL="450720" indent="-342720" algn="just">
              <a:lnSpc>
                <a:spcPct val="100000"/>
              </a:lnSpc>
              <a:spcBef>
                <a:spcPts val="300"/>
              </a:spcBef>
              <a:buClr>
                <a:srgbClr val="000000"/>
              </a:buClr>
              <a:buSzPct val="45000"/>
              <a:buFont typeface="Wingdings" charset="2"/>
              <a:buChar char=""/>
            </a:pPr>
            <a:r>
              <a:rPr lang="en-US" sz="1600" b="0" strike="noStrike" spc="-1">
                <a:solidFill>
                  <a:srgbClr val="000000"/>
                </a:solidFill>
                <a:latin typeface="Times New Roman"/>
              </a:rPr>
              <a:t>You cannot access items in a set by referring to an index, since sets are unordered the items has no index.</a:t>
            </a:r>
            <a:endParaRPr lang="en-US" sz="1600" b="0" strike="noStrike" spc="-1">
              <a:latin typeface="Arial"/>
            </a:endParaRPr>
          </a:p>
          <a:p>
            <a:pPr marL="450720" indent="-342720" algn="just">
              <a:lnSpc>
                <a:spcPct val="100000"/>
              </a:lnSpc>
              <a:spcBef>
                <a:spcPts val="300"/>
              </a:spcBef>
              <a:buClr>
                <a:srgbClr val="000000"/>
              </a:buClr>
              <a:buSzPct val="45000"/>
              <a:buFont typeface="Wingdings" charset="2"/>
              <a:buChar char=""/>
            </a:pPr>
            <a:r>
              <a:rPr lang="en-US" sz="1600" b="0" strike="noStrike" spc="-1">
                <a:solidFill>
                  <a:srgbClr val="000000"/>
                </a:solidFill>
                <a:latin typeface="Times New Roman"/>
              </a:rPr>
              <a:t>But you can loop through the set items using a for loop, or ask if a specified value is present in a set, by using the in keyword.</a:t>
            </a:r>
            <a:endParaRPr lang="en-US" sz="1600" b="0" strike="noStrike" spc="-1">
              <a:latin typeface="Arial"/>
            </a:endParaRPr>
          </a:p>
          <a:p>
            <a:pPr marL="431640" indent="-323640">
              <a:lnSpc>
                <a:spcPct val="100000"/>
              </a:lnSpc>
              <a:spcBef>
                <a:spcPts val="300"/>
              </a:spcBef>
            </a:pPr>
            <a:r>
              <a:rPr lang="en-US" sz="1600" b="0" strike="noStrike" spc="-1">
                <a:solidFill>
                  <a:srgbClr val="FF0000"/>
                </a:solidFill>
                <a:latin typeface="Times New Roman"/>
              </a:rPr>
              <a:t>Example: </a:t>
            </a:r>
            <a:r>
              <a:rPr lang="en-US" sz="1600" b="0" strike="noStrike" spc="-1">
                <a:solidFill>
                  <a:srgbClr val="000000"/>
                </a:solidFill>
                <a:latin typeface="Times New Roman"/>
              </a:rPr>
              <a:t>Loop through the set, and print the values</a:t>
            </a:r>
            <a:endParaRPr lang="en-US" sz="1600" b="0" strike="noStrike" spc="-1">
              <a:latin typeface="Arial"/>
            </a:endParaRPr>
          </a:p>
          <a:p>
            <a:pPr marL="1174680" indent="-323640">
              <a:lnSpc>
                <a:spcPct val="100000"/>
              </a:lnSpc>
              <a:spcBef>
                <a:spcPts val="300"/>
              </a:spcBef>
            </a:pPr>
            <a:r>
              <a:rPr lang="en-US" sz="1600" b="0" strike="noStrike" spc="-1">
                <a:solidFill>
                  <a:srgbClr val="1E6A39"/>
                </a:solidFill>
                <a:latin typeface="Times New Roman"/>
              </a:rPr>
              <a:t>thisset = {"apple", "banana", "cherry"}</a:t>
            </a:r>
            <a:endParaRPr lang="en-US" sz="1600" b="0" strike="noStrike" spc="-1">
              <a:latin typeface="Arial"/>
            </a:endParaRPr>
          </a:p>
          <a:p>
            <a:pPr marL="1174680" indent="-323640">
              <a:lnSpc>
                <a:spcPct val="100000"/>
              </a:lnSpc>
              <a:spcBef>
                <a:spcPts val="300"/>
              </a:spcBef>
            </a:pPr>
            <a:r>
              <a:rPr lang="en-US" sz="1600" b="0" strike="noStrike" spc="-1">
                <a:solidFill>
                  <a:srgbClr val="1E6A39"/>
                </a:solidFill>
                <a:latin typeface="Times New Roman"/>
              </a:rPr>
              <a:t>for x in thisset:</a:t>
            </a:r>
            <a:endParaRPr lang="en-US" sz="1600" b="0" strike="noStrike" spc="-1">
              <a:latin typeface="Arial"/>
            </a:endParaRPr>
          </a:p>
          <a:p>
            <a:pPr marL="1174680" indent="-323640">
              <a:lnSpc>
                <a:spcPct val="100000"/>
              </a:lnSpc>
              <a:spcBef>
                <a:spcPts val="300"/>
              </a:spcBef>
            </a:pPr>
            <a:r>
              <a:rPr lang="en-US" sz="1600" b="0" strike="noStrike" spc="-1">
                <a:solidFill>
                  <a:srgbClr val="1E6A39"/>
                </a:solidFill>
                <a:latin typeface="Times New Roman"/>
              </a:rPr>
              <a:t>  print(x)</a:t>
            </a:r>
            <a:endParaRPr lang="en-US" sz="1600" b="0" strike="noStrike" spc="-1">
              <a:latin typeface="Arial"/>
            </a:endParaRPr>
          </a:p>
          <a:p>
            <a:pPr marL="431640" indent="-323640">
              <a:lnSpc>
                <a:spcPct val="100000"/>
              </a:lnSpc>
              <a:spcBef>
                <a:spcPts val="300"/>
              </a:spcBef>
            </a:pPr>
            <a:r>
              <a:rPr lang="en-US" sz="1600" b="0" strike="noStrike" spc="-1">
                <a:solidFill>
                  <a:srgbClr val="3465A4"/>
                </a:solidFill>
                <a:latin typeface="Times New Roman"/>
              </a:rPr>
              <a:t>Answer: cherry</a:t>
            </a:r>
            <a:endParaRPr lang="en-US" sz="1600" b="0" strike="noStrike" spc="-1">
              <a:latin typeface="Arial"/>
            </a:endParaRPr>
          </a:p>
          <a:p>
            <a:pPr marL="431640" indent="-323640">
              <a:lnSpc>
                <a:spcPct val="100000"/>
              </a:lnSpc>
              <a:spcBef>
                <a:spcPts val="300"/>
              </a:spcBef>
            </a:pPr>
            <a:r>
              <a:rPr lang="en-US" sz="1600" b="0" strike="noStrike" spc="-1">
                <a:solidFill>
                  <a:srgbClr val="3465A4"/>
                </a:solidFill>
                <a:latin typeface="Times New Roman"/>
              </a:rPr>
              <a:t>              banana</a:t>
            </a:r>
            <a:endParaRPr lang="en-US" sz="1600" b="0" strike="noStrike" spc="-1">
              <a:latin typeface="Arial"/>
            </a:endParaRPr>
          </a:p>
          <a:p>
            <a:pPr marL="431640" indent="-323640">
              <a:lnSpc>
                <a:spcPct val="100000"/>
              </a:lnSpc>
              <a:spcBef>
                <a:spcPts val="300"/>
              </a:spcBef>
            </a:pPr>
            <a:r>
              <a:rPr lang="en-US" sz="1600" b="0" strike="noStrike" spc="-1">
                <a:solidFill>
                  <a:srgbClr val="3465A4"/>
                </a:solidFill>
                <a:latin typeface="Times New Roman"/>
              </a:rPr>
              <a:t>              apple</a:t>
            </a:r>
            <a:endParaRPr lang="en-US" sz="1600" b="0" strike="noStrike" spc="-1">
              <a:latin typeface="Arial"/>
            </a:endParaRPr>
          </a:p>
          <a:p>
            <a:pPr marL="431640" indent="-323640">
              <a:lnSpc>
                <a:spcPct val="100000"/>
              </a:lnSpc>
              <a:spcBef>
                <a:spcPts val="300"/>
              </a:spcBef>
            </a:pPr>
            <a:r>
              <a:rPr lang="en-US" sz="1600" b="0" strike="noStrike" spc="-1">
                <a:solidFill>
                  <a:srgbClr val="FF0000"/>
                </a:solidFill>
                <a:latin typeface="Times New Roman"/>
              </a:rPr>
              <a:t>Example: </a:t>
            </a:r>
            <a:r>
              <a:rPr lang="en-US" sz="1600" b="0" strike="noStrike" spc="-1">
                <a:solidFill>
                  <a:srgbClr val="000000"/>
                </a:solidFill>
                <a:latin typeface="Times New Roman"/>
              </a:rPr>
              <a:t>Check if "banana" is present in the set</a:t>
            </a:r>
            <a:endParaRPr lang="en-US" sz="1600" b="0" strike="noStrike" spc="-1">
              <a:latin typeface="Arial"/>
            </a:endParaRPr>
          </a:p>
          <a:p>
            <a:pPr marL="1174680" indent="-323640">
              <a:lnSpc>
                <a:spcPct val="100000"/>
              </a:lnSpc>
              <a:spcBef>
                <a:spcPts val="300"/>
              </a:spcBef>
            </a:pPr>
            <a:r>
              <a:rPr lang="en-US" sz="1600" b="0" strike="noStrike" spc="-1">
                <a:solidFill>
                  <a:srgbClr val="1E6A39"/>
                </a:solidFill>
                <a:latin typeface="Times New Roman"/>
              </a:rPr>
              <a:t>thisset = {"apple", "banana", "cherry"}</a:t>
            </a:r>
            <a:endParaRPr lang="en-US" sz="1600" b="0" strike="noStrike" spc="-1">
              <a:latin typeface="Arial"/>
            </a:endParaRPr>
          </a:p>
          <a:p>
            <a:pPr marL="1174680" indent="-323640">
              <a:lnSpc>
                <a:spcPct val="100000"/>
              </a:lnSpc>
              <a:spcBef>
                <a:spcPts val="300"/>
              </a:spcBef>
            </a:pPr>
            <a:r>
              <a:rPr lang="en-US" sz="1600" b="0" strike="noStrike" spc="-1">
                <a:solidFill>
                  <a:srgbClr val="1E6A39"/>
                </a:solidFill>
                <a:latin typeface="Times New Roman"/>
              </a:rPr>
              <a:t>print("banana" in thisset)</a:t>
            </a:r>
            <a:endParaRPr lang="en-US" sz="1600" b="0" strike="noStrike" spc="-1">
              <a:latin typeface="Arial"/>
            </a:endParaRPr>
          </a:p>
          <a:p>
            <a:pPr marL="431640" indent="-323640">
              <a:lnSpc>
                <a:spcPct val="100000"/>
              </a:lnSpc>
              <a:spcBef>
                <a:spcPts val="300"/>
              </a:spcBef>
            </a:pPr>
            <a:r>
              <a:rPr lang="en-US" sz="1600" b="0" strike="noStrike" spc="-1">
                <a:solidFill>
                  <a:srgbClr val="3465A4"/>
                </a:solidFill>
                <a:latin typeface="Times New Roman"/>
              </a:rPr>
              <a:t>Answer: True</a:t>
            </a:r>
            <a:endParaRPr lang="en-US" sz="1600" b="0" strike="noStrike" spc="-1">
              <a:latin typeface="Arial"/>
            </a:endParaRPr>
          </a:p>
        </p:txBody>
      </p:sp>
    </p:spTree>
  </p:cSld>
  <p:clrMapOvr>
    <a:masterClrMapping/>
  </p:clrMapOvr>
  <mc:AlternateContent xmlns:mc="http://schemas.openxmlformats.org/markup-compatibility/2006">
    <mc:Choice xmlns:p15="http://schemas.microsoft.com/office/powerpoint/2012/main" xmlns:p14="http://schemas.microsoft.com/office/powerpoint/2010/main" xmlns="" Requires="p14">
      <p:transition spd="slow" p14:dur="2000"/>
    </mc:Choice>
    <mc:Fallback>
      <p:transition spd="slow"/>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4" name="CustomShape 1"/>
          <p:cNvSpPr/>
          <p:nvPr/>
        </p:nvSpPr>
        <p:spPr>
          <a:xfrm>
            <a:off x="514440" y="319680"/>
            <a:ext cx="8115120" cy="4275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431640" indent="-323640">
              <a:lnSpc>
                <a:spcPct val="100000"/>
              </a:lnSpc>
              <a:spcBef>
                <a:spcPts val="300"/>
              </a:spcBef>
            </a:pPr>
            <a:r>
              <a:rPr lang="en-US" sz="1600" b="0" strike="noStrike" spc="-1">
                <a:solidFill>
                  <a:srgbClr val="FF0000"/>
                </a:solidFill>
                <a:latin typeface="Times New Roman"/>
              </a:rPr>
              <a:t>Change Items</a:t>
            </a:r>
            <a:endParaRPr lang="en-US" sz="1600" b="0" strike="noStrike" spc="-1">
              <a:latin typeface="Arial"/>
            </a:endParaRPr>
          </a:p>
          <a:p>
            <a:pPr marL="431640" indent="-323640">
              <a:lnSpc>
                <a:spcPct val="100000"/>
              </a:lnSpc>
              <a:spcBef>
                <a:spcPts val="300"/>
              </a:spcBef>
            </a:pPr>
            <a:r>
              <a:rPr lang="en-US" sz="1600" b="0" strike="noStrike" spc="-1">
                <a:solidFill>
                  <a:srgbClr val="000000"/>
                </a:solidFill>
                <a:latin typeface="Times New Roman"/>
              </a:rPr>
              <a:t>Once a set is created, you cannot change its items, but you can add new items.</a:t>
            </a:r>
            <a:endParaRPr lang="en-US" sz="1600" b="0" strike="noStrike" spc="-1">
              <a:latin typeface="Arial"/>
            </a:endParaRPr>
          </a:p>
          <a:p>
            <a:pPr marL="431640" indent="-323640">
              <a:lnSpc>
                <a:spcPct val="100000"/>
              </a:lnSpc>
              <a:spcBef>
                <a:spcPts val="300"/>
              </a:spcBef>
            </a:pPr>
            <a:r>
              <a:rPr lang="en-US" sz="1600" b="0" strike="noStrike" spc="-1">
                <a:solidFill>
                  <a:srgbClr val="FF0000"/>
                </a:solidFill>
                <a:latin typeface="Times New Roman"/>
              </a:rPr>
              <a:t>Add Items</a:t>
            </a:r>
            <a:endParaRPr lang="en-US" sz="1600" b="0" strike="noStrike" spc="-1">
              <a:latin typeface="Arial"/>
            </a:endParaRPr>
          </a:p>
          <a:p>
            <a:pPr marL="431640" indent="-323640">
              <a:lnSpc>
                <a:spcPct val="100000"/>
              </a:lnSpc>
              <a:spcBef>
                <a:spcPts val="300"/>
              </a:spcBef>
            </a:pPr>
            <a:r>
              <a:rPr lang="en-US" sz="1600" b="0" strike="noStrike" spc="-1">
                <a:solidFill>
                  <a:srgbClr val="000000"/>
                </a:solidFill>
                <a:latin typeface="Times New Roman"/>
              </a:rPr>
              <a:t>To add one item to a set use the add() method.</a:t>
            </a:r>
            <a:endParaRPr lang="en-US" sz="1600" b="0" strike="noStrike" spc="-1">
              <a:latin typeface="Arial"/>
            </a:endParaRPr>
          </a:p>
          <a:p>
            <a:pPr marL="431640" indent="-323640">
              <a:lnSpc>
                <a:spcPct val="100000"/>
              </a:lnSpc>
              <a:spcBef>
                <a:spcPts val="300"/>
              </a:spcBef>
            </a:pPr>
            <a:r>
              <a:rPr lang="en-US" sz="1600" b="0" strike="noStrike" spc="-1">
                <a:solidFill>
                  <a:srgbClr val="000000"/>
                </a:solidFill>
                <a:latin typeface="Times New Roman"/>
              </a:rPr>
              <a:t>To add more than one item to a set use the update() method.</a:t>
            </a:r>
            <a:endParaRPr lang="en-US" sz="1600" b="0" strike="noStrike" spc="-1">
              <a:latin typeface="Arial"/>
            </a:endParaRPr>
          </a:p>
          <a:p>
            <a:pPr marL="431640" indent="-323640">
              <a:lnSpc>
                <a:spcPct val="100000"/>
              </a:lnSpc>
              <a:spcBef>
                <a:spcPts val="300"/>
              </a:spcBef>
            </a:pPr>
            <a:r>
              <a:rPr lang="en-US" sz="1600" b="0" strike="noStrike" spc="-1">
                <a:solidFill>
                  <a:srgbClr val="FF0000"/>
                </a:solidFill>
                <a:latin typeface="Times New Roman"/>
              </a:rPr>
              <a:t>Example: </a:t>
            </a:r>
            <a:r>
              <a:rPr lang="en-US" sz="1600" b="0" strike="noStrike" spc="-1">
                <a:solidFill>
                  <a:srgbClr val="000000"/>
                </a:solidFill>
                <a:latin typeface="Times New Roman"/>
              </a:rPr>
              <a:t>Add an item to a set, using the add( ) method</a:t>
            </a:r>
            <a:endParaRPr lang="en-US" sz="1600" b="0" strike="noStrike" spc="-1">
              <a:latin typeface="Arial"/>
            </a:endParaRPr>
          </a:p>
          <a:p>
            <a:pPr marL="1174680" indent="-323640">
              <a:lnSpc>
                <a:spcPct val="100000"/>
              </a:lnSpc>
              <a:spcBef>
                <a:spcPts val="300"/>
              </a:spcBef>
            </a:pPr>
            <a:r>
              <a:rPr lang="en-US" sz="1600" b="0" strike="noStrike" spc="-1">
                <a:solidFill>
                  <a:srgbClr val="1E6A39"/>
                </a:solidFill>
                <a:latin typeface="Times New Roman"/>
              </a:rPr>
              <a:t>thisset = {"apple", "banana", "cherry"}</a:t>
            </a:r>
            <a:endParaRPr lang="en-US" sz="1600" b="0" strike="noStrike" spc="-1">
              <a:latin typeface="Arial"/>
            </a:endParaRPr>
          </a:p>
          <a:p>
            <a:pPr marL="1174680" indent="-323640">
              <a:lnSpc>
                <a:spcPct val="100000"/>
              </a:lnSpc>
              <a:spcBef>
                <a:spcPts val="300"/>
              </a:spcBef>
            </a:pPr>
            <a:r>
              <a:rPr lang="en-US" sz="1600" b="0" strike="noStrike" spc="-1">
                <a:solidFill>
                  <a:srgbClr val="1E6A39"/>
                </a:solidFill>
                <a:latin typeface="Times New Roman"/>
              </a:rPr>
              <a:t>thisset.add("orange")</a:t>
            </a:r>
            <a:endParaRPr lang="en-US" sz="1600" b="0" strike="noStrike" spc="-1">
              <a:latin typeface="Arial"/>
            </a:endParaRPr>
          </a:p>
          <a:p>
            <a:pPr marL="1174680" indent="-323640">
              <a:lnSpc>
                <a:spcPct val="100000"/>
              </a:lnSpc>
              <a:spcBef>
                <a:spcPts val="300"/>
              </a:spcBef>
            </a:pPr>
            <a:r>
              <a:rPr lang="en-US" sz="1600" b="0" strike="noStrike" spc="-1">
                <a:solidFill>
                  <a:srgbClr val="1E6A39"/>
                </a:solidFill>
                <a:latin typeface="Times New Roman"/>
              </a:rPr>
              <a:t>print(thisset)</a:t>
            </a:r>
            <a:endParaRPr lang="en-US" sz="1600" b="0" strike="noStrike" spc="-1">
              <a:latin typeface="Arial"/>
            </a:endParaRPr>
          </a:p>
          <a:p>
            <a:pPr marL="431640" indent="-323640">
              <a:lnSpc>
                <a:spcPct val="100000"/>
              </a:lnSpc>
              <a:spcBef>
                <a:spcPts val="300"/>
              </a:spcBef>
            </a:pPr>
            <a:r>
              <a:rPr lang="en-US" sz="1600" b="0" strike="noStrike" spc="-1">
                <a:solidFill>
                  <a:srgbClr val="3465A4"/>
                </a:solidFill>
                <a:latin typeface="Times New Roman"/>
              </a:rPr>
              <a:t>Answer:{'banana', 'cherry', 'orange', 'apple'}</a:t>
            </a:r>
            <a:endParaRPr lang="en-US" sz="1600" b="0" strike="noStrike" spc="-1">
              <a:latin typeface="Arial"/>
            </a:endParaRPr>
          </a:p>
          <a:p>
            <a:pPr marL="431640" indent="-323640">
              <a:lnSpc>
                <a:spcPct val="100000"/>
              </a:lnSpc>
              <a:spcBef>
                <a:spcPts val="300"/>
              </a:spcBef>
            </a:pPr>
            <a:r>
              <a:rPr lang="en-US" sz="1600" b="0" strike="noStrike" spc="-1">
                <a:solidFill>
                  <a:srgbClr val="FF0000"/>
                </a:solidFill>
                <a:latin typeface="Times New Roman"/>
              </a:rPr>
              <a:t>Example: </a:t>
            </a:r>
            <a:r>
              <a:rPr lang="en-US" sz="1600" b="0" strike="noStrike" spc="-1">
                <a:solidFill>
                  <a:srgbClr val="000000"/>
                </a:solidFill>
                <a:latin typeface="Times New Roman"/>
              </a:rPr>
              <a:t>Add multiple items to a set, using the update( ) method</a:t>
            </a:r>
            <a:endParaRPr lang="en-US" sz="1600" b="0" strike="noStrike" spc="-1">
              <a:latin typeface="Arial"/>
            </a:endParaRPr>
          </a:p>
          <a:p>
            <a:pPr marL="1174680" indent="-323640">
              <a:lnSpc>
                <a:spcPct val="100000"/>
              </a:lnSpc>
              <a:spcBef>
                <a:spcPts val="300"/>
              </a:spcBef>
            </a:pPr>
            <a:r>
              <a:rPr lang="en-US" sz="1600" b="0" strike="noStrike" spc="-1">
                <a:solidFill>
                  <a:srgbClr val="1E6A39"/>
                </a:solidFill>
                <a:latin typeface="Times New Roman"/>
              </a:rPr>
              <a:t>thisset = {"apple", "banana", "cherry"}</a:t>
            </a:r>
            <a:endParaRPr lang="en-US" sz="1600" b="0" strike="noStrike" spc="-1">
              <a:latin typeface="Arial"/>
            </a:endParaRPr>
          </a:p>
          <a:p>
            <a:pPr marL="1174680" indent="-323640">
              <a:lnSpc>
                <a:spcPct val="100000"/>
              </a:lnSpc>
              <a:spcBef>
                <a:spcPts val="300"/>
              </a:spcBef>
            </a:pPr>
            <a:r>
              <a:rPr lang="en-US" sz="1600" b="0" strike="noStrike" spc="-1">
                <a:solidFill>
                  <a:srgbClr val="1E6A39"/>
                </a:solidFill>
                <a:latin typeface="Times New Roman"/>
              </a:rPr>
              <a:t>thisset.update(["orange", "mango", "grapes"])</a:t>
            </a:r>
            <a:endParaRPr lang="en-US" sz="1600" b="0" strike="noStrike" spc="-1">
              <a:latin typeface="Arial"/>
            </a:endParaRPr>
          </a:p>
          <a:p>
            <a:pPr marL="1174680" indent="-323640">
              <a:lnSpc>
                <a:spcPct val="100000"/>
              </a:lnSpc>
              <a:spcBef>
                <a:spcPts val="300"/>
              </a:spcBef>
            </a:pPr>
            <a:r>
              <a:rPr lang="en-US" sz="1600" b="0" strike="noStrike" spc="-1">
                <a:solidFill>
                  <a:srgbClr val="1E6A39"/>
                </a:solidFill>
                <a:latin typeface="Times New Roman"/>
              </a:rPr>
              <a:t>print(thisset)</a:t>
            </a:r>
            <a:endParaRPr lang="en-US" sz="1600" b="0" strike="noStrike" spc="-1">
              <a:latin typeface="Arial"/>
            </a:endParaRPr>
          </a:p>
          <a:p>
            <a:pPr marL="431640" indent="-323640">
              <a:lnSpc>
                <a:spcPct val="100000"/>
              </a:lnSpc>
              <a:spcBef>
                <a:spcPts val="300"/>
              </a:spcBef>
            </a:pPr>
            <a:r>
              <a:rPr lang="en-US" sz="1600" b="0" strike="noStrike" spc="-1">
                <a:solidFill>
                  <a:srgbClr val="3465A4"/>
                </a:solidFill>
                <a:latin typeface="Times New Roman"/>
              </a:rPr>
              <a:t>Answer:{'grapes', 'apple', 'cherry', 'banana', 'mango', 'orange'}</a:t>
            </a:r>
            <a:endParaRPr lang="en-US" sz="1600" b="0" strike="noStrike" spc="-1">
              <a:latin typeface="Arial"/>
            </a:endParaRPr>
          </a:p>
        </p:txBody>
      </p:sp>
    </p:spTree>
  </p:cSld>
  <p:clrMapOvr>
    <a:masterClrMapping/>
  </p:clrMapOvr>
  <mc:AlternateContent xmlns:mc="http://schemas.openxmlformats.org/markup-compatibility/2006">
    <mc:Choice xmlns:p15="http://schemas.microsoft.com/office/powerpoint/2012/main" xmlns:p14="http://schemas.microsoft.com/office/powerpoint/2010/main" xmlns="" Requires="p14">
      <p:transition spd="slow" p14:dur="2000"/>
    </mc:Choice>
    <mc:Fallback>
      <p:transition spd="slow"/>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 name="TextShape 1"/>
          <p:cNvSpPr txBox="1"/>
          <p:nvPr/>
        </p:nvSpPr>
        <p:spPr>
          <a:xfrm>
            <a:off x="288360" y="697680"/>
            <a:ext cx="5466960" cy="4431600"/>
          </a:xfrm>
          <a:prstGeom prst="rect">
            <a:avLst/>
          </a:prstGeom>
          <a:noFill/>
          <a:ln>
            <a:noFill/>
          </a:ln>
        </p:spPr>
        <p:txBody>
          <a:bodyPr lIns="0" tIns="0" rIns="0" bIns="0">
            <a:noAutofit/>
          </a:bodyPr>
          <a:lstStyle/>
          <a:p>
            <a:pPr marL="285840" indent="-285480" algn="just">
              <a:lnSpc>
                <a:spcPct val="150000"/>
              </a:lnSpc>
              <a:buClr>
                <a:srgbClr val="000000"/>
              </a:buClr>
              <a:buFont typeface="Wingdings" charset="2"/>
              <a:buChar char=""/>
            </a:pPr>
            <a:r>
              <a:rPr lang="en-US" sz="1500" b="0" strike="noStrike" spc="-1">
                <a:solidFill>
                  <a:srgbClr val="000000"/>
                </a:solidFill>
                <a:latin typeface="Times New Roman"/>
              </a:rPr>
              <a:t>Python was conceptualized by Guido Van Rossum in the late 1980s. </a:t>
            </a:r>
            <a:endParaRPr lang="en-US" sz="1500" b="0" strike="noStrike" spc="-1">
              <a:solidFill>
                <a:srgbClr val="000000"/>
              </a:solidFill>
              <a:latin typeface="Calibri"/>
            </a:endParaRPr>
          </a:p>
          <a:p>
            <a:pPr marL="285840" indent="-285480" algn="just">
              <a:lnSpc>
                <a:spcPct val="150000"/>
              </a:lnSpc>
              <a:buClr>
                <a:srgbClr val="000000"/>
              </a:buClr>
              <a:buFont typeface="Wingdings" charset="2"/>
              <a:buChar char=""/>
            </a:pPr>
            <a:r>
              <a:rPr lang="en-US" sz="1500" b="0" strike="noStrike" spc="-1">
                <a:solidFill>
                  <a:srgbClr val="000000"/>
                </a:solidFill>
                <a:latin typeface="Times New Roman"/>
              </a:rPr>
              <a:t>Rossum published the first version of Python code (0.9.0) in February 1991 at the CWI (Centrum Wiskunde &amp; Informatica) in the Netherlands , Amsterdam. </a:t>
            </a:r>
            <a:endParaRPr lang="en-US" sz="1500" b="0" strike="noStrike" spc="-1">
              <a:solidFill>
                <a:srgbClr val="000000"/>
              </a:solidFill>
              <a:latin typeface="Calibri"/>
            </a:endParaRPr>
          </a:p>
          <a:p>
            <a:pPr marL="285840" indent="-285480" algn="just">
              <a:lnSpc>
                <a:spcPct val="150000"/>
              </a:lnSpc>
              <a:buClr>
                <a:srgbClr val="000000"/>
              </a:buClr>
              <a:buFont typeface="Wingdings" charset="2"/>
              <a:buChar char=""/>
            </a:pPr>
            <a:r>
              <a:rPr lang="en-US" sz="1500" b="0" strike="noStrike" spc="-1">
                <a:solidFill>
                  <a:srgbClr val="000000"/>
                </a:solidFill>
                <a:latin typeface="Times New Roman"/>
              </a:rPr>
              <a:t>Python is derived from ABC programming language, which is a general-purpose programming language developed at the CWI. </a:t>
            </a:r>
            <a:endParaRPr lang="en-US" sz="1500" b="0" strike="noStrike" spc="-1">
              <a:solidFill>
                <a:srgbClr val="000000"/>
              </a:solidFill>
              <a:latin typeface="Calibri"/>
            </a:endParaRPr>
          </a:p>
          <a:p>
            <a:pPr marL="285840" indent="-285480" algn="just">
              <a:lnSpc>
                <a:spcPct val="150000"/>
              </a:lnSpc>
              <a:buClr>
                <a:srgbClr val="000000"/>
              </a:buClr>
              <a:buFont typeface="Wingdings" charset="2"/>
              <a:buChar char=""/>
            </a:pPr>
            <a:r>
              <a:rPr lang="en-US" sz="1500" b="0" strike="noStrike" spc="-1">
                <a:solidFill>
                  <a:srgbClr val="000000"/>
                </a:solidFill>
                <a:latin typeface="Times New Roman"/>
              </a:rPr>
              <a:t>Rossum chose the name "Python", since he was a big fan of Monty Python's Flying Circus. </a:t>
            </a:r>
            <a:endParaRPr lang="en-US" sz="1500" b="0" strike="noStrike" spc="-1">
              <a:solidFill>
                <a:srgbClr val="000000"/>
              </a:solidFill>
              <a:latin typeface="Calibri"/>
            </a:endParaRPr>
          </a:p>
          <a:p>
            <a:pPr marL="285840" indent="-285480" algn="just">
              <a:lnSpc>
                <a:spcPct val="150000"/>
              </a:lnSpc>
              <a:buClr>
                <a:srgbClr val="000000"/>
              </a:buClr>
              <a:buFont typeface="Wingdings" charset="2"/>
              <a:buChar char=""/>
            </a:pPr>
            <a:r>
              <a:rPr lang="en-US" sz="1500" b="0" strike="noStrike" spc="-1">
                <a:solidFill>
                  <a:srgbClr val="000000"/>
                </a:solidFill>
                <a:latin typeface="Times New Roman"/>
              </a:rPr>
              <a:t>Python is now maintained by a core development team at the institute, although Rossum still holds a vital role in directing its progress. </a:t>
            </a:r>
            <a:endParaRPr lang="en-US" sz="1500" b="0" strike="noStrike" spc="-1">
              <a:solidFill>
                <a:srgbClr val="000000"/>
              </a:solidFill>
              <a:latin typeface="Calibri"/>
            </a:endParaRPr>
          </a:p>
          <a:p>
            <a:pPr>
              <a:lnSpc>
                <a:spcPct val="100000"/>
              </a:lnSpc>
            </a:pPr>
            <a:endParaRPr lang="en-US" sz="1500" b="0" strike="noStrike" spc="-1">
              <a:solidFill>
                <a:srgbClr val="000000"/>
              </a:solidFill>
              <a:latin typeface="Calibri"/>
            </a:endParaRPr>
          </a:p>
        </p:txBody>
      </p:sp>
      <p:sp>
        <p:nvSpPr>
          <p:cNvPr id="207" name="CustomShape 2"/>
          <p:cNvSpPr/>
          <p:nvPr/>
        </p:nvSpPr>
        <p:spPr>
          <a:xfrm>
            <a:off x="990720" y="165600"/>
            <a:ext cx="6324120" cy="456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spAutoFit/>
          </a:bodyPr>
          <a:lstStyle/>
          <a:p>
            <a:pPr algn="ctr">
              <a:lnSpc>
                <a:spcPct val="100000"/>
              </a:lnSpc>
            </a:pPr>
            <a:r>
              <a:rPr lang="en-US" sz="2400" b="0" strike="noStrike" spc="-1">
                <a:solidFill>
                  <a:srgbClr val="FFFFFF"/>
                </a:solidFill>
                <a:latin typeface="Times New Roman"/>
              </a:rPr>
              <a:t>History of Python </a:t>
            </a:r>
            <a:endParaRPr lang="en-US" sz="2400" b="0" strike="noStrike" spc="-1">
              <a:latin typeface="Arial"/>
            </a:endParaRPr>
          </a:p>
        </p:txBody>
      </p:sp>
      <p:pic>
        <p:nvPicPr>
          <p:cNvPr id="208" name="Picture 6"/>
          <p:cNvPicPr/>
          <p:nvPr/>
        </p:nvPicPr>
        <p:blipFill>
          <a:blip r:embed="rId2"/>
          <a:stretch/>
        </p:blipFill>
        <p:spPr>
          <a:xfrm>
            <a:off x="6076800" y="842040"/>
            <a:ext cx="2761920" cy="4244040"/>
          </a:xfrm>
          <a:prstGeom prst="rect">
            <a:avLst/>
          </a:prstGeom>
          <a:ln>
            <a:noFill/>
          </a:ln>
        </p:spPr>
      </p:pic>
    </p:spTree>
  </p:cSld>
  <p:clrMapOvr>
    <a:masterClrMapping/>
  </p:clrMapOvr>
  <mc:AlternateContent xmlns:mc="http://schemas.openxmlformats.org/markup-compatibility/2006">
    <mc:Choice xmlns:p15="http://schemas.microsoft.com/office/powerpoint/2012/main" xmlns:p14="http://schemas.microsoft.com/office/powerpoint/2010/main" xmlns="" Requires="p14">
      <p:transition spd="slow" p14:dur="2000"/>
    </mc:Choice>
    <mc:Fallback>
      <p:transition spd="slow"/>
    </mc:Fallback>
  </mc:AlternateContent>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5" name="CustomShape 1"/>
          <p:cNvSpPr/>
          <p:nvPr/>
        </p:nvSpPr>
        <p:spPr>
          <a:xfrm>
            <a:off x="1066680" y="468720"/>
            <a:ext cx="6667200" cy="4157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431640" indent="-323640">
              <a:lnSpc>
                <a:spcPct val="100000"/>
              </a:lnSpc>
              <a:spcBef>
                <a:spcPts val="400"/>
              </a:spcBef>
            </a:pPr>
            <a:r>
              <a:rPr lang="en-US" sz="1600" b="0" strike="noStrike" spc="-1">
                <a:solidFill>
                  <a:srgbClr val="FF0000"/>
                </a:solidFill>
                <a:latin typeface="Times New Roman"/>
              </a:rPr>
              <a:t>Get the Length of a Set</a:t>
            </a:r>
            <a:endParaRPr lang="en-US" sz="1600" b="0" strike="noStrike" spc="-1">
              <a:latin typeface="Arial"/>
            </a:endParaRPr>
          </a:p>
          <a:p>
            <a:pPr marL="431640" indent="-323640">
              <a:lnSpc>
                <a:spcPct val="100000"/>
              </a:lnSpc>
              <a:spcBef>
                <a:spcPts val="400"/>
              </a:spcBef>
            </a:pPr>
            <a:r>
              <a:rPr lang="en-US" sz="1600" b="0" strike="noStrike" spc="-1">
                <a:solidFill>
                  <a:srgbClr val="111111"/>
                </a:solidFill>
                <a:latin typeface="Times New Roman"/>
              </a:rPr>
              <a:t>To determine how many items a set has, use the len() method.</a:t>
            </a:r>
            <a:endParaRPr lang="en-US" sz="1600" b="0" strike="noStrike" spc="-1">
              <a:latin typeface="Arial"/>
            </a:endParaRPr>
          </a:p>
          <a:p>
            <a:pPr marL="431640" indent="-323640">
              <a:lnSpc>
                <a:spcPct val="100000"/>
              </a:lnSpc>
              <a:spcBef>
                <a:spcPts val="400"/>
              </a:spcBef>
            </a:pPr>
            <a:r>
              <a:rPr lang="en-US" sz="1600" b="0" strike="noStrike" spc="-1">
                <a:solidFill>
                  <a:srgbClr val="FF0000"/>
                </a:solidFill>
                <a:latin typeface="Times New Roman"/>
              </a:rPr>
              <a:t>Example: </a:t>
            </a:r>
            <a:r>
              <a:rPr lang="en-US" sz="1600" b="0" strike="noStrike" spc="-1">
                <a:solidFill>
                  <a:srgbClr val="000000"/>
                </a:solidFill>
                <a:latin typeface="Times New Roman"/>
              </a:rPr>
              <a:t>Get the number of items in a set</a:t>
            </a:r>
            <a:endParaRPr lang="en-US" sz="1600" b="0" strike="noStrike" spc="-1">
              <a:latin typeface="Arial"/>
            </a:endParaRPr>
          </a:p>
          <a:p>
            <a:pPr marL="1174680" indent="-323640">
              <a:lnSpc>
                <a:spcPct val="100000"/>
              </a:lnSpc>
              <a:spcBef>
                <a:spcPts val="400"/>
              </a:spcBef>
            </a:pPr>
            <a:r>
              <a:rPr lang="en-US" sz="1600" b="0" strike="noStrike" spc="-1">
                <a:solidFill>
                  <a:srgbClr val="1E6A39"/>
                </a:solidFill>
                <a:latin typeface="Times New Roman"/>
              </a:rPr>
              <a:t>thisset = {"apple", "banana", "cherry"}</a:t>
            </a:r>
            <a:endParaRPr lang="en-US" sz="1600" b="0" strike="noStrike" spc="-1">
              <a:latin typeface="Arial"/>
            </a:endParaRPr>
          </a:p>
          <a:p>
            <a:pPr marL="1174680" indent="-323640">
              <a:lnSpc>
                <a:spcPct val="100000"/>
              </a:lnSpc>
              <a:spcBef>
                <a:spcPts val="400"/>
              </a:spcBef>
            </a:pPr>
            <a:r>
              <a:rPr lang="en-US" sz="1600" b="0" strike="noStrike" spc="-1">
                <a:solidFill>
                  <a:srgbClr val="1E6A39"/>
                </a:solidFill>
                <a:latin typeface="Times New Roman"/>
              </a:rPr>
              <a:t>print(len(thisset))</a:t>
            </a:r>
            <a:endParaRPr lang="en-US" sz="1600" b="0" strike="noStrike" spc="-1">
              <a:latin typeface="Arial"/>
            </a:endParaRPr>
          </a:p>
          <a:p>
            <a:pPr marL="431640" indent="-323640">
              <a:lnSpc>
                <a:spcPct val="100000"/>
              </a:lnSpc>
              <a:spcBef>
                <a:spcPts val="400"/>
              </a:spcBef>
            </a:pPr>
            <a:r>
              <a:rPr lang="en-US" sz="1600" b="0" strike="noStrike" spc="-1">
                <a:solidFill>
                  <a:srgbClr val="3465A4"/>
                </a:solidFill>
                <a:latin typeface="Times New Roman"/>
              </a:rPr>
              <a:t>Answer:3</a:t>
            </a:r>
            <a:endParaRPr lang="en-US" sz="1600" b="0" strike="noStrike" spc="-1">
              <a:latin typeface="Arial"/>
            </a:endParaRPr>
          </a:p>
          <a:p>
            <a:pPr marL="431640" indent="-323640">
              <a:lnSpc>
                <a:spcPct val="100000"/>
              </a:lnSpc>
              <a:spcBef>
                <a:spcPts val="400"/>
              </a:spcBef>
            </a:pPr>
            <a:r>
              <a:rPr lang="en-US" sz="1600" b="0" strike="noStrike" spc="-1">
                <a:solidFill>
                  <a:srgbClr val="FF0000"/>
                </a:solidFill>
                <a:latin typeface="Times New Roman"/>
              </a:rPr>
              <a:t>Remove Item</a:t>
            </a:r>
            <a:endParaRPr lang="en-US" sz="1600" b="0" strike="noStrike" spc="-1">
              <a:latin typeface="Arial"/>
            </a:endParaRPr>
          </a:p>
          <a:p>
            <a:pPr marL="431640" indent="-323640">
              <a:lnSpc>
                <a:spcPct val="100000"/>
              </a:lnSpc>
              <a:spcBef>
                <a:spcPts val="400"/>
              </a:spcBef>
            </a:pPr>
            <a:r>
              <a:rPr lang="en-US" sz="1600" b="0" strike="noStrike" spc="-1">
                <a:solidFill>
                  <a:srgbClr val="111111"/>
                </a:solidFill>
                <a:latin typeface="Times New Roman"/>
              </a:rPr>
              <a:t>To remove an item in a set, use the remove(), or the discard() method.</a:t>
            </a:r>
            <a:endParaRPr lang="en-US" sz="1600" b="0" strike="noStrike" spc="-1">
              <a:latin typeface="Arial"/>
            </a:endParaRPr>
          </a:p>
          <a:p>
            <a:pPr marL="431640" indent="-323640">
              <a:lnSpc>
                <a:spcPct val="100000"/>
              </a:lnSpc>
              <a:spcBef>
                <a:spcPts val="400"/>
              </a:spcBef>
            </a:pPr>
            <a:r>
              <a:rPr lang="en-US" sz="1600" b="0" strike="noStrike" spc="-1">
                <a:solidFill>
                  <a:srgbClr val="FF0000"/>
                </a:solidFill>
                <a:latin typeface="Times New Roman"/>
              </a:rPr>
              <a:t>Example: </a:t>
            </a:r>
            <a:r>
              <a:rPr lang="en-US" sz="1600" b="0" strike="noStrike" spc="-1">
                <a:solidFill>
                  <a:srgbClr val="000000"/>
                </a:solidFill>
                <a:latin typeface="Times New Roman"/>
              </a:rPr>
              <a:t>Remove "banana" by using the remove() method</a:t>
            </a:r>
            <a:endParaRPr lang="en-US" sz="1600" b="0" strike="noStrike" spc="-1">
              <a:latin typeface="Arial"/>
            </a:endParaRPr>
          </a:p>
          <a:p>
            <a:pPr marL="1174680" indent="-323640">
              <a:lnSpc>
                <a:spcPct val="100000"/>
              </a:lnSpc>
              <a:spcBef>
                <a:spcPts val="400"/>
              </a:spcBef>
            </a:pPr>
            <a:r>
              <a:rPr lang="en-US" sz="1600" b="0" strike="noStrike" spc="-1">
                <a:solidFill>
                  <a:srgbClr val="1E6A39"/>
                </a:solidFill>
                <a:latin typeface="Times New Roman"/>
              </a:rPr>
              <a:t>thisset = {"apple", "banana", "cherry"}</a:t>
            </a:r>
            <a:endParaRPr lang="en-US" sz="1600" b="0" strike="noStrike" spc="-1">
              <a:latin typeface="Arial"/>
            </a:endParaRPr>
          </a:p>
          <a:p>
            <a:pPr marL="1174680" indent="-323640">
              <a:lnSpc>
                <a:spcPct val="100000"/>
              </a:lnSpc>
              <a:spcBef>
                <a:spcPts val="400"/>
              </a:spcBef>
            </a:pPr>
            <a:r>
              <a:rPr lang="en-US" sz="1600" b="0" strike="noStrike" spc="-1">
                <a:solidFill>
                  <a:srgbClr val="1E6A39"/>
                </a:solidFill>
                <a:latin typeface="Times New Roman"/>
              </a:rPr>
              <a:t>thisset.remove("banana")</a:t>
            </a:r>
            <a:endParaRPr lang="en-US" sz="1600" b="0" strike="noStrike" spc="-1">
              <a:latin typeface="Arial"/>
            </a:endParaRPr>
          </a:p>
          <a:p>
            <a:pPr marL="1174680" indent="-323640">
              <a:lnSpc>
                <a:spcPct val="100000"/>
              </a:lnSpc>
              <a:spcBef>
                <a:spcPts val="400"/>
              </a:spcBef>
            </a:pPr>
            <a:r>
              <a:rPr lang="en-US" sz="1600" b="0" strike="noStrike" spc="-1">
                <a:solidFill>
                  <a:srgbClr val="1E6A39"/>
                </a:solidFill>
                <a:latin typeface="Times New Roman"/>
              </a:rPr>
              <a:t>print(thisset)</a:t>
            </a:r>
            <a:endParaRPr lang="en-US" sz="1600" b="0" strike="noStrike" spc="-1">
              <a:latin typeface="Arial"/>
            </a:endParaRPr>
          </a:p>
          <a:p>
            <a:pPr marL="431640" indent="-323640">
              <a:lnSpc>
                <a:spcPct val="100000"/>
              </a:lnSpc>
              <a:spcBef>
                <a:spcPts val="400"/>
              </a:spcBef>
            </a:pPr>
            <a:r>
              <a:rPr lang="en-US" sz="1600" b="0" strike="noStrike" spc="-1">
                <a:solidFill>
                  <a:srgbClr val="3465A4"/>
                </a:solidFill>
                <a:latin typeface="Times New Roman"/>
              </a:rPr>
              <a:t>Answer:{'cherry', 'apple'}</a:t>
            </a:r>
            <a:endParaRPr lang="en-US" sz="1600" b="0" strike="noStrike" spc="-1">
              <a:latin typeface="Arial"/>
            </a:endParaRPr>
          </a:p>
          <a:p>
            <a:pPr marL="431640" indent="-323640">
              <a:lnSpc>
                <a:spcPct val="100000"/>
              </a:lnSpc>
              <a:spcBef>
                <a:spcPts val="400"/>
              </a:spcBef>
            </a:pPr>
            <a:r>
              <a:rPr lang="en-US" sz="1600" b="0" strike="noStrike" spc="-1">
                <a:solidFill>
                  <a:srgbClr val="FF0000"/>
                </a:solidFill>
                <a:latin typeface="Times New Roman"/>
              </a:rPr>
              <a:t>Note: If the item to remove does not exist, remove() will raise an error.</a:t>
            </a:r>
            <a:endParaRPr lang="en-US" sz="1600" b="0" strike="noStrike" spc="-1">
              <a:latin typeface="Arial"/>
            </a:endParaRPr>
          </a:p>
        </p:txBody>
      </p:sp>
    </p:spTree>
  </p:cSld>
  <p:clrMapOvr>
    <a:masterClrMapping/>
  </p:clrMapOvr>
  <mc:AlternateContent xmlns:mc="http://schemas.openxmlformats.org/markup-compatibility/2006">
    <mc:Choice xmlns:p15="http://schemas.microsoft.com/office/powerpoint/2012/main" xmlns:p14="http://schemas.microsoft.com/office/powerpoint/2010/main" xmlns="" Requires="p14">
      <p:transition spd="slow" p14:dur="2000"/>
    </mc:Choice>
    <mc:Fallback>
      <p:transition spd="slow"/>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6" name="CustomShape 1"/>
          <p:cNvSpPr/>
          <p:nvPr/>
        </p:nvSpPr>
        <p:spPr>
          <a:xfrm>
            <a:off x="762120" y="438120"/>
            <a:ext cx="7848360" cy="3718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431640" indent="-323640">
              <a:lnSpc>
                <a:spcPct val="100000"/>
              </a:lnSpc>
              <a:spcBef>
                <a:spcPts val="601"/>
              </a:spcBef>
            </a:pPr>
            <a:r>
              <a:rPr lang="en-US" sz="1800" b="0" strike="noStrike" spc="-1">
                <a:solidFill>
                  <a:srgbClr val="FF0000"/>
                </a:solidFill>
                <a:latin typeface="Times New Roman"/>
              </a:rPr>
              <a:t>Example: Remove "banana" by using the discard() method</a:t>
            </a:r>
            <a:endParaRPr lang="en-US" sz="1800" b="0" strike="noStrike" spc="-1">
              <a:latin typeface="Arial"/>
            </a:endParaRPr>
          </a:p>
          <a:p>
            <a:pPr marL="431640" indent="-323640">
              <a:lnSpc>
                <a:spcPct val="100000"/>
              </a:lnSpc>
              <a:spcBef>
                <a:spcPts val="601"/>
              </a:spcBef>
            </a:pPr>
            <a:r>
              <a:rPr lang="en-US" sz="1800" b="0" strike="noStrike" spc="-1">
                <a:solidFill>
                  <a:srgbClr val="1E6A39"/>
                </a:solidFill>
                <a:latin typeface="Times New Roman"/>
              </a:rPr>
              <a:t>thisset = {"apple", "banana", "cherry"}</a:t>
            </a:r>
            <a:endParaRPr lang="en-US" sz="1800" b="0" strike="noStrike" spc="-1">
              <a:latin typeface="Arial"/>
            </a:endParaRPr>
          </a:p>
          <a:p>
            <a:pPr marL="431640" indent="-323640">
              <a:lnSpc>
                <a:spcPct val="100000"/>
              </a:lnSpc>
              <a:spcBef>
                <a:spcPts val="601"/>
              </a:spcBef>
            </a:pPr>
            <a:r>
              <a:rPr lang="en-US" sz="1800" b="0" strike="noStrike" spc="-1">
                <a:solidFill>
                  <a:srgbClr val="1E6A39"/>
                </a:solidFill>
                <a:latin typeface="Times New Roman"/>
              </a:rPr>
              <a:t>thisset.discard("banana")</a:t>
            </a:r>
            <a:endParaRPr lang="en-US" sz="1800" b="0" strike="noStrike" spc="-1">
              <a:latin typeface="Arial"/>
            </a:endParaRPr>
          </a:p>
          <a:p>
            <a:pPr marL="431640" indent="-323640">
              <a:lnSpc>
                <a:spcPct val="100000"/>
              </a:lnSpc>
              <a:spcBef>
                <a:spcPts val="601"/>
              </a:spcBef>
            </a:pPr>
            <a:r>
              <a:rPr lang="en-US" sz="1800" b="0" strike="noStrike" spc="-1">
                <a:solidFill>
                  <a:srgbClr val="1E6A39"/>
                </a:solidFill>
                <a:latin typeface="Times New Roman"/>
              </a:rPr>
              <a:t>print(thisset)</a:t>
            </a:r>
            <a:endParaRPr lang="en-US" sz="1800" b="0" strike="noStrike" spc="-1">
              <a:latin typeface="Arial"/>
            </a:endParaRPr>
          </a:p>
          <a:p>
            <a:pPr marL="431640" indent="-323640">
              <a:lnSpc>
                <a:spcPct val="100000"/>
              </a:lnSpc>
              <a:spcBef>
                <a:spcPts val="601"/>
              </a:spcBef>
            </a:pPr>
            <a:r>
              <a:rPr lang="en-US" sz="1800" b="0" strike="noStrike" spc="-1">
                <a:solidFill>
                  <a:srgbClr val="3465A4"/>
                </a:solidFill>
                <a:latin typeface="Times New Roman"/>
              </a:rPr>
              <a:t>Answer:{'cherry', 'apple'}</a:t>
            </a:r>
            <a:endParaRPr lang="en-US" sz="1800" b="0" strike="noStrike" spc="-1">
              <a:latin typeface="Arial"/>
            </a:endParaRPr>
          </a:p>
          <a:p>
            <a:pPr marL="431640" indent="-323640">
              <a:lnSpc>
                <a:spcPct val="100000"/>
              </a:lnSpc>
              <a:spcBef>
                <a:spcPts val="601"/>
              </a:spcBef>
            </a:pPr>
            <a:endParaRPr lang="en-US" sz="1800" b="0" strike="noStrike" spc="-1">
              <a:latin typeface="Arial"/>
            </a:endParaRPr>
          </a:p>
          <a:p>
            <a:pPr marL="431640" indent="-323640" algn="just">
              <a:lnSpc>
                <a:spcPct val="100000"/>
              </a:lnSpc>
              <a:spcBef>
                <a:spcPts val="601"/>
              </a:spcBef>
            </a:pPr>
            <a:r>
              <a:rPr lang="en-US" sz="1800" b="0" strike="noStrike" spc="-1">
                <a:solidFill>
                  <a:srgbClr val="111111"/>
                </a:solidFill>
                <a:latin typeface="Times New Roman"/>
              </a:rPr>
              <a:t>Note: If the item to remove does not exist, discard() will NOT raise an error.</a:t>
            </a:r>
            <a:endParaRPr lang="en-US" sz="1800" b="0" strike="noStrike" spc="-1">
              <a:latin typeface="Arial"/>
            </a:endParaRPr>
          </a:p>
          <a:p>
            <a:pPr marL="431640" indent="-323640" algn="just">
              <a:lnSpc>
                <a:spcPct val="100000"/>
              </a:lnSpc>
              <a:spcBef>
                <a:spcPts val="601"/>
              </a:spcBef>
            </a:pPr>
            <a:r>
              <a:rPr lang="en-US" sz="1800" b="0" strike="noStrike" spc="-1">
                <a:solidFill>
                  <a:srgbClr val="111111"/>
                </a:solidFill>
                <a:latin typeface="Times New Roman"/>
              </a:rPr>
              <a:t>You can also use the pop(), method to remove an item, but this method will. remove the last item. Remember that sets are unordered, so you will not know what item that gets removed.</a:t>
            </a:r>
            <a:endParaRPr lang="en-US" sz="1800" b="0" strike="noStrike" spc="-1">
              <a:latin typeface="Arial"/>
            </a:endParaRPr>
          </a:p>
          <a:p>
            <a:pPr marL="431640" indent="-323640" algn="just">
              <a:lnSpc>
                <a:spcPct val="100000"/>
              </a:lnSpc>
              <a:spcBef>
                <a:spcPts val="601"/>
              </a:spcBef>
            </a:pPr>
            <a:r>
              <a:rPr lang="en-US" sz="1800" b="0" strike="noStrike" spc="-1">
                <a:solidFill>
                  <a:srgbClr val="111111"/>
                </a:solidFill>
                <a:latin typeface="Times New Roman"/>
              </a:rPr>
              <a:t>The return value of the pop() method is the removed item.</a:t>
            </a:r>
            <a:endParaRPr lang="en-US" sz="1800" b="0" strike="noStrike" spc="-1">
              <a:latin typeface="Arial"/>
            </a:endParaRPr>
          </a:p>
        </p:txBody>
      </p:sp>
    </p:spTree>
  </p:cSld>
  <p:clrMapOvr>
    <a:masterClrMapping/>
  </p:clrMapOvr>
  <mc:AlternateContent xmlns:mc="http://schemas.openxmlformats.org/markup-compatibility/2006">
    <mc:Choice xmlns:p15="http://schemas.microsoft.com/office/powerpoint/2012/main" xmlns:p14="http://schemas.microsoft.com/office/powerpoint/2010/main" xmlns="" Requires="p14">
      <p:transition spd="slow" p14:dur="2000"/>
    </mc:Choice>
    <mc:Fallback>
      <p:transition spd="slow"/>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7" name="CustomShape 1"/>
          <p:cNvSpPr/>
          <p:nvPr/>
        </p:nvSpPr>
        <p:spPr>
          <a:xfrm>
            <a:off x="1143000" y="666720"/>
            <a:ext cx="6857640" cy="3093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431640" indent="-323640">
              <a:lnSpc>
                <a:spcPct val="100000"/>
              </a:lnSpc>
              <a:spcBef>
                <a:spcPts val="601"/>
              </a:spcBef>
            </a:pPr>
            <a:r>
              <a:rPr lang="en-US" sz="1800" b="0" strike="noStrike" spc="-1">
                <a:solidFill>
                  <a:srgbClr val="FF0000"/>
                </a:solidFill>
                <a:latin typeface="Times New Roman"/>
              </a:rPr>
              <a:t>Example: </a:t>
            </a:r>
            <a:r>
              <a:rPr lang="en-US" sz="1800" b="0" strike="noStrike" spc="-1">
                <a:solidFill>
                  <a:srgbClr val="000000"/>
                </a:solidFill>
                <a:latin typeface="Times New Roman"/>
              </a:rPr>
              <a:t>Remove the last item by using the pop() method</a:t>
            </a:r>
            <a:endParaRPr lang="en-US" sz="1800" b="0" strike="noStrike" spc="-1">
              <a:latin typeface="Arial"/>
            </a:endParaRPr>
          </a:p>
          <a:p>
            <a:pPr marL="1174680" indent="-323640">
              <a:lnSpc>
                <a:spcPct val="100000"/>
              </a:lnSpc>
              <a:spcBef>
                <a:spcPts val="601"/>
              </a:spcBef>
            </a:pPr>
            <a:r>
              <a:rPr lang="en-US" sz="1800" b="0" strike="noStrike" spc="-1">
                <a:solidFill>
                  <a:srgbClr val="1E6A39"/>
                </a:solidFill>
                <a:latin typeface="Times New Roman"/>
              </a:rPr>
              <a:t>thisset = {"apple", "banana", "cherry"}</a:t>
            </a:r>
            <a:endParaRPr lang="en-US" sz="1800" b="0" strike="noStrike" spc="-1">
              <a:latin typeface="Arial"/>
            </a:endParaRPr>
          </a:p>
          <a:p>
            <a:pPr marL="1174680" indent="-323640">
              <a:lnSpc>
                <a:spcPct val="100000"/>
              </a:lnSpc>
              <a:spcBef>
                <a:spcPts val="601"/>
              </a:spcBef>
            </a:pPr>
            <a:r>
              <a:rPr lang="en-US" sz="1800" b="0" strike="noStrike" spc="-1">
                <a:solidFill>
                  <a:srgbClr val="1E6A39"/>
                </a:solidFill>
                <a:latin typeface="Times New Roman"/>
              </a:rPr>
              <a:t>x = thisset.pop()</a:t>
            </a:r>
            <a:endParaRPr lang="en-US" sz="1800" b="0" strike="noStrike" spc="-1">
              <a:latin typeface="Arial"/>
            </a:endParaRPr>
          </a:p>
          <a:p>
            <a:pPr marL="1174680" indent="-323640">
              <a:lnSpc>
                <a:spcPct val="100000"/>
              </a:lnSpc>
              <a:spcBef>
                <a:spcPts val="601"/>
              </a:spcBef>
            </a:pPr>
            <a:r>
              <a:rPr lang="en-US" sz="1800" b="0" strike="noStrike" spc="-1">
                <a:solidFill>
                  <a:srgbClr val="1E6A39"/>
                </a:solidFill>
                <a:latin typeface="Times New Roman"/>
              </a:rPr>
              <a:t>print(x)</a:t>
            </a:r>
            <a:endParaRPr lang="en-US" sz="1800" b="0" strike="noStrike" spc="-1">
              <a:latin typeface="Arial"/>
            </a:endParaRPr>
          </a:p>
          <a:p>
            <a:pPr marL="1174680" indent="-323640">
              <a:lnSpc>
                <a:spcPct val="100000"/>
              </a:lnSpc>
              <a:spcBef>
                <a:spcPts val="601"/>
              </a:spcBef>
            </a:pPr>
            <a:r>
              <a:rPr lang="en-US" sz="1800" b="0" strike="noStrike" spc="-1">
                <a:solidFill>
                  <a:srgbClr val="1E6A39"/>
                </a:solidFill>
                <a:latin typeface="Times New Roman"/>
              </a:rPr>
              <a:t>print(thisset)</a:t>
            </a:r>
            <a:endParaRPr lang="en-US" sz="1800" b="0" strike="noStrike" spc="-1">
              <a:latin typeface="Arial"/>
            </a:endParaRPr>
          </a:p>
          <a:p>
            <a:pPr marL="431640" indent="-323640">
              <a:lnSpc>
                <a:spcPct val="100000"/>
              </a:lnSpc>
              <a:spcBef>
                <a:spcPts val="601"/>
              </a:spcBef>
            </a:pPr>
            <a:r>
              <a:rPr lang="en-US" sz="1800" b="0" strike="noStrike" spc="-1">
                <a:solidFill>
                  <a:srgbClr val="3465A4"/>
                </a:solidFill>
                <a:latin typeface="Times New Roman"/>
              </a:rPr>
              <a:t>Answer:    cherry</a:t>
            </a:r>
            <a:endParaRPr lang="en-US" sz="1800" b="0" strike="noStrike" spc="-1">
              <a:latin typeface="Arial"/>
            </a:endParaRPr>
          </a:p>
          <a:p>
            <a:pPr marL="431640" indent="-323640">
              <a:lnSpc>
                <a:spcPct val="100000"/>
              </a:lnSpc>
              <a:spcBef>
                <a:spcPts val="601"/>
              </a:spcBef>
            </a:pPr>
            <a:r>
              <a:rPr lang="en-US" sz="1800" b="0" strike="noStrike" spc="-1">
                <a:solidFill>
                  <a:srgbClr val="3465A4"/>
                </a:solidFill>
                <a:latin typeface="Times New Roman"/>
              </a:rPr>
              <a:t>                 {'banana', 'apple'}</a:t>
            </a:r>
            <a:endParaRPr lang="en-US" sz="1800" b="0" strike="noStrike" spc="-1">
              <a:latin typeface="Arial"/>
            </a:endParaRPr>
          </a:p>
          <a:p>
            <a:pPr marL="431640" indent="-323640">
              <a:lnSpc>
                <a:spcPct val="100000"/>
              </a:lnSpc>
              <a:spcBef>
                <a:spcPts val="601"/>
              </a:spcBef>
            </a:pPr>
            <a:r>
              <a:rPr lang="en-US" sz="1800" b="0" strike="noStrike" spc="-1">
                <a:solidFill>
                  <a:srgbClr val="F10D0C"/>
                </a:solidFill>
                <a:latin typeface="Times New Roman"/>
              </a:rPr>
              <a:t>Note: Sets are unordered, so when using the pop() method, you will not know which item that gets removed.</a:t>
            </a:r>
            <a:endParaRPr lang="en-US" sz="1800" b="0" strike="noStrike" spc="-1">
              <a:latin typeface="Arial"/>
            </a:endParaRPr>
          </a:p>
        </p:txBody>
      </p:sp>
    </p:spTree>
  </p:cSld>
  <p:clrMapOvr>
    <a:masterClrMapping/>
  </p:clrMapOvr>
  <mc:AlternateContent xmlns:mc="http://schemas.openxmlformats.org/markup-compatibility/2006">
    <mc:Choice xmlns:p15="http://schemas.microsoft.com/office/powerpoint/2012/main" xmlns:p14="http://schemas.microsoft.com/office/powerpoint/2010/main" xmlns="" Requires="p14">
      <p:transition spd="slow" p14:dur="2000"/>
    </mc:Choice>
    <mc:Fallback>
      <p:transition spd="slow"/>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 name="CustomShape 1"/>
          <p:cNvSpPr/>
          <p:nvPr/>
        </p:nvSpPr>
        <p:spPr>
          <a:xfrm>
            <a:off x="533520" y="794520"/>
            <a:ext cx="8076960" cy="3520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431640" indent="-323640">
              <a:lnSpc>
                <a:spcPct val="100000"/>
              </a:lnSpc>
              <a:spcBef>
                <a:spcPts val="601"/>
              </a:spcBef>
            </a:pPr>
            <a:r>
              <a:rPr lang="en-US" sz="1800" b="0" strike="noStrike" spc="-1">
                <a:solidFill>
                  <a:srgbClr val="FF0000"/>
                </a:solidFill>
                <a:latin typeface="Times New Roman"/>
              </a:rPr>
              <a:t>Example: </a:t>
            </a:r>
            <a:r>
              <a:rPr lang="en-US" sz="1800" b="0" strike="noStrike" spc="-1">
                <a:solidFill>
                  <a:srgbClr val="000000"/>
                </a:solidFill>
                <a:latin typeface="Times New Roman"/>
              </a:rPr>
              <a:t>The clear() method empties the set</a:t>
            </a:r>
            <a:endParaRPr lang="en-US" sz="1800" b="0" strike="noStrike" spc="-1">
              <a:latin typeface="Arial"/>
            </a:endParaRPr>
          </a:p>
          <a:p>
            <a:pPr marL="888840" indent="-323640">
              <a:lnSpc>
                <a:spcPct val="100000"/>
              </a:lnSpc>
              <a:spcBef>
                <a:spcPts val="601"/>
              </a:spcBef>
            </a:pPr>
            <a:r>
              <a:rPr lang="en-US" sz="1800" b="0" strike="noStrike" spc="-1">
                <a:solidFill>
                  <a:srgbClr val="1E6A39"/>
                </a:solidFill>
                <a:latin typeface="Times New Roman"/>
              </a:rPr>
              <a:t>thisset = {"apple", "banana", "cherry"}</a:t>
            </a:r>
            <a:endParaRPr lang="en-US" sz="1800" b="0" strike="noStrike" spc="-1">
              <a:latin typeface="Arial"/>
            </a:endParaRPr>
          </a:p>
          <a:p>
            <a:pPr marL="888840" indent="-323640">
              <a:lnSpc>
                <a:spcPct val="100000"/>
              </a:lnSpc>
              <a:spcBef>
                <a:spcPts val="601"/>
              </a:spcBef>
            </a:pPr>
            <a:r>
              <a:rPr lang="en-US" sz="1800" b="0" strike="noStrike" spc="-1">
                <a:solidFill>
                  <a:srgbClr val="1E6A39"/>
                </a:solidFill>
                <a:latin typeface="Times New Roman"/>
              </a:rPr>
              <a:t>thisset.clear()</a:t>
            </a:r>
            <a:endParaRPr lang="en-US" sz="1800" b="0" strike="noStrike" spc="-1">
              <a:latin typeface="Arial"/>
            </a:endParaRPr>
          </a:p>
          <a:p>
            <a:pPr marL="888840" indent="-323640">
              <a:lnSpc>
                <a:spcPct val="100000"/>
              </a:lnSpc>
              <a:spcBef>
                <a:spcPts val="601"/>
              </a:spcBef>
            </a:pPr>
            <a:r>
              <a:rPr lang="en-US" sz="1800" b="0" strike="noStrike" spc="-1">
                <a:solidFill>
                  <a:srgbClr val="1E6A39"/>
                </a:solidFill>
                <a:latin typeface="Times New Roman"/>
              </a:rPr>
              <a:t>print(thisset)</a:t>
            </a:r>
            <a:endParaRPr lang="en-US" sz="1800" b="0" strike="noStrike" spc="-1">
              <a:latin typeface="Arial"/>
            </a:endParaRPr>
          </a:p>
          <a:p>
            <a:pPr marL="431640" indent="-323640">
              <a:lnSpc>
                <a:spcPct val="100000"/>
              </a:lnSpc>
              <a:spcBef>
                <a:spcPts val="601"/>
              </a:spcBef>
            </a:pPr>
            <a:r>
              <a:rPr lang="en-US" sz="1800" b="0" strike="noStrike" spc="-1">
                <a:solidFill>
                  <a:srgbClr val="3465A4"/>
                </a:solidFill>
                <a:latin typeface="Times New Roman"/>
              </a:rPr>
              <a:t>Answer:set()</a:t>
            </a:r>
            <a:endParaRPr lang="en-US" sz="1800" b="0" strike="noStrike" spc="-1">
              <a:latin typeface="Arial"/>
            </a:endParaRPr>
          </a:p>
          <a:p>
            <a:pPr marL="431640" indent="-323640">
              <a:lnSpc>
                <a:spcPct val="100000"/>
              </a:lnSpc>
              <a:spcBef>
                <a:spcPts val="601"/>
              </a:spcBef>
            </a:pPr>
            <a:r>
              <a:rPr lang="en-US" sz="1800" b="0" strike="noStrike" spc="-1">
                <a:solidFill>
                  <a:srgbClr val="FF0000"/>
                </a:solidFill>
                <a:latin typeface="Times New Roman"/>
              </a:rPr>
              <a:t>Example: </a:t>
            </a:r>
            <a:r>
              <a:rPr lang="en-US" sz="1800" b="0" strike="noStrike" spc="-1">
                <a:solidFill>
                  <a:srgbClr val="000000"/>
                </a:solidFill>
                <a:latin typeface="Times New Roman"/>
              </a:rPr>
              <a:t>The del keyword will delete the set completely</a:t>
            </a:r>
            <a:endParaRPr lang="en-US" sz="1800" b="0" strike="noStrike" spc="-1">
              <a:latin typeface="Arial"/>
            </a:endParaRPr>
          </a:p>
          <a:p>
            <a:pPr marL="888840" indent="-323640">
              <a:lnSpc>
                <a:spcPct val="100000"/>
              </a:lnSpc>
              <a:spcBef>
                <a:spcPts val="601"/>
              </a:spcBef>
            </a:pPr>
            <a:r>
              <a:rPr lang="en-US" sz="1800" b="0" strike="noStrike" spc="-1">
                <a:solidFill>
                  <a:srgbClr val="1E6A39"/>
                </a:solidFill>
                <a:latin typeface="Times New Roman"/>
              </a:rPr>
              <a:t>thisset = {"apple", "banana", "cherry"}</a:t>
            </a:r>
            <a:endParaRPr lang="en-US" sz="1800" b="0" strike="noStrike" spc="-1">
              <a:latin typeface="Arial"/>
            </a:endParaRPr>
          </a:p>
          <a:p>
            <a:pPr marL="888840" indent="-323640">
              <a:lnSpc>
                <a:spcPct val="100000"/>
              </a:lnSpc>
              <a:spcBef>
                <a:spcPts val="601"/>
              </a:spcBef>
            </a:pPr>
            <a:r>
              <a:rPr lang="en-US" sz="1800" b="0" strike="noStrike" spc="-1">
                <a:solidFill>
                  <a:srgbClr val="1E6A39"/>
                </a:solidFill>
                <a:latin typeface="Times New Roman"/>
              </a:rPr>
              <a:t>del thisset</a:t>
            </a:r>
            <a:endParaRPr lang="en-US" sz="1800" b="0" strike="noStrike" spc="-1">
              <a:latin typeface="Arial"/>
            </a:endParaRPr>
          </a:p>
          <a:p>
            <a:pPr marL="888840" indent="-323640">
              <a:lnSpc>
                <a:spcPct val="100000"/>
              </a:lnSpc>
              <a:spcBef>
                <a:spcPts val="601"/>
              </a:spcBef>
            </a:pPr>
            <a:r>
              <a:rPr lang="en-US" sz="1800" b="0" strike="noStrike" spc="-1">
                <a:solidFill>
                  <a:srgbClr val="1E6A39"/>
                </a:solidFill>
                <a:latin typeface="Times New Roman"/>
              </a:rPr>
              <a:t>print(thisset)</a:t>
            </a:r>
            <a:endParaRPr lang="en-US" sz="1800" b="0" strike="noStrike" spc="-1">
              <a:latin typeface="Arial"/>
            </a:endParaRPr>
          </a:p>
          <a:p>
            <a:pPr marL="431640" indent="-323640">
              <a:lnSpc>
                <a:spcPct val="100000"/>
              </a:lnSpc>
              <a:spcBef>
                <a:spcPts val="601"/>
              </a:spcBef>
            </a:pPr>
            <a:r>
              <a:rPr lang="en-US" sz="1800" b="0" strike="noStrike" spc="-1">
                <a:solidFill>
                  <a:srgbClr val="3465A4"/>
                </a:solidFill>
                <a:latin typeface="Times New Roman"/>
              </a:rPr>
              <a:t>Answer: </a:t>
            </a:r>
            <a:r>
              <a:rPr lang="en-US" sz="1800" b="0" strike="noStrike" spc="-1">
                <a:solidFill>
                  <a:srgbClr val="1E6A39"/>
                </a:solidFill>
                <a:latin typeface="Times New Roman"/>
              </a:rPr>
              <a:t>print(thisset)</a:t>
            </a:r>
            <a:r>
              <a:rPr lang="en-US" sz="1800" b="0" strike="noStrike" spc="-1">
                <a:solidFill>
                  <a:srgbClr val="3465A4"/>
                </a:solidFill>
                <a:latin typeface="Times New Roman"/>
              </a:rPr>
              <a:t> #this will raise an error because the set no longer exists</a:t>
            </a:r>
            <a:endParaRPr lang="en-US" sz="1800" b="0" strike="noStrike" spc="-1">
              <a:latin typeface="Arial"/>
            </a:endParaRPr>
          </a:p>
        </p:txBody>
      </p:sp>
    </p:spTree>
  </p:cSld>
  <p:clrMapOvr>
    <a:masterClrMapping/>
  </p:clrMapOvr>
  <mc:AlternateContent xmlns:mc="http://schemas.openxmlformats.org/markup-compatibility/2006">
    <mc:Choice xmlns:p15="http://schemas.microsoft.com/office/powerpoint/2012/main" xmlns:p14="http://schemas.microsoft.com/office/powerpoint/2010/main" xmlns="" Requires="p14">
      <p:transition spd="slow" p14:dur="2000"/>
    </mc:Choice>
    <mc:Fallback>
      <p:transition spd="slow"/>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9" name="CustomShape 1"/>
          <p:cNvSpPr/>
          <p:nvPr/>
        </p:nvSpPr>
        <p:spPr>
          <a:xfrm>
            <a:off x="609480" y="361800"/>
            <a:ext cx="7848360" cy="3992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431640" indent="-323640">
              <a:lnSpc>
                <a:spcPct val="100000"/>
              </a:lnSpc>
              <a:spcBef>
                <a:spcPts val="601"/>
              </a:spcBef>
            </a:pPr>
            <a:r>
              <a:rPr lang="en-US" sz="1800" b="0" strike="noStrike" spc="-1">
                <a:solidFill>
                  <a:srgbClr val="FF0000"/>
                </a:solidFill>
                <a:latin typeface="Times New Roman"/>
              </a:rPr>
              <a:t>The set() Constructor</a:t>
            </a:r>
            <a:endParaRPr lang="en-US" sz="1800" b="0" strike="noStrike" spc="-1">
              <a:latin typeface="Arial"/>
            </a:endParaRPr>
          </a:p>
          <a:p>
            <a:pPr marL="431640" indent="-323640">
              <a:lnSpc>
                <a:spcPct val="100000"/>
              </a:lnSpc>
              <a:spcBef>
                <a:spcPts val="601"/>
              </a:spcBef>
            </a:pPr>
            <a:r>
              <a:rPr lang="en-US" sz="1800" b="0" strike="noStrike" spc="-1">
                <a:solidFill>
                  <a:srgbClr val="000000"/>
                </a:solidFill>
                <a:latin typeface="Times New Roman"/>
              </a:rPr>
              <a:t>It is also possible to use the set() constructor to make a set.</a:t>
            </a:r>
            <a:endParaRPr lang="en-US" sz="1800" b="0" strike="noStrike" spc="-1">
              <a:latin typeface="Arial"/>
            </a:endParaRPr>
          </a:p>
          <a:p>
            <a:pPr marL="431640" indent="-323640">
              <a:lnSpc>
                <a:spcPct val="100000"/>
              </a:lnSpc>
              <a:spcBef>
                <a:spcPts val="601"/>
              </a:spcBef>
            </a:pPr>
            <a:r>
              <a:rPr lang="en-US" sz="1800" b="0" strike="noStrike" spc="-1">
                <a:solidFill>
                  <a:srgbClr val="FF0000"/>
                </a:solidFill>
                <a:latin typeface="Times New Roman"/>
              </a:rPr>
              <a:t>Example: </a:t>
            </a:r>
            <a:r>
              <a:rPr lang="en-US" sz="1800" b="0" strike="noStrike" spc="-1">
                <a:solidFill>
                  <a:srgbClr val="000000"/>
                </a:solidFill>
                <a:latin typeface="Times New Roman"/>
              </a:rPr>
              <a:t>Using the set() constructor to make a set</a:t>
            </a:r>
            <a:endParaRPr lang="en-US" sz="1800" b="0" strike="noStrike" spc="-1">
              <a:latin typeface="Arial"/>
            </a:endParaRPr>
          </a:p>
          <a:p>
            <a:pPr marL="1174680" indent="-323640">
              <a:lnSpc>
                <a:spcPct val="100000"/>
              </a:lnSpc>
              <a:spcBef>
                <a:spcPts val="601"/>
              </a:spcBef>
            </a:pPr>
            <a:r>
              <a:rPr lang="en-US" sz="1800" b="0" strike="noStrike" spc="-1">
                <a:solidFill>
                  <a:srgbClr val="1E6A39"/>
                </a:solidFill>
                <a:latin typeface="Times New Roman"/>
              </a:rPr>
              <a:t>thisset = set(("apple", "banana", "cherry")) # note the double round-brackets</a:t>
            </a:r>
            <a:endParaRPr lang="en-US" sz="1800" b="0" strike="noStrike" spc="-1">
              <a:latin typeface="Arial"/>
            </a:endParaRPr>
          </a:p>
          <a:p>
            <a:pPr marL="1174680" indent="-323640">
              <a:lnSpc>
                <a:spcPct val="100000"/>
              </a:lnSpc>
              <a:spcBef>
                <a:spcPts val="601"/>
              </a:spcBef>
            </a:pPr>
            <a:r>
              <a:rPr lang="en-US" sz="1800" b="0" strike="noStrike" spc="-1">
                <a:solidFill>
                  <a:srgbClr val="1E6A39"/>
                </a:solidFill>
                <a:latin typeface="Times New Roman"/>
              </a:rPr>
              <a:t>print(thisset)</a:t>
            </a:r>
            <a:endParaRPr lang="en-US" sz="1800" b="0" strike="noStrike" spc="-1">
              <a:latin typeface="Arial"/>
            </a:endParaRPr>
          </a:p>
          <a:p>
            <a:pPr marL="431640" indent="-323640">
              <a:lnSpc>
                <a:spcPct val="100000"/>
              </a:lnSpc>
              <a:spcBef>
                <a:spcPts val="601"/>
              </a:spcBef>
            </a:pPr>
            <a:r>
              <a:rPr lang="en-US" sz="1800" b="0" strike="noStrike" spc="-1">
                <a:solidFill>
                  <a:srgbClr val="3465A4"/>
                </a:solidFill>
                <a:latin typeface="Times New Roman"/>
              </a:rPr>
              <a:t>Answer:{'cherry', 'apple', 'banana’}</a:t>
            </a:r>
            <a:endParaRPr lang="en-US" sz="1800" b="0" strike="noStrike" spc="-1">
              <a:latin typeface="Arial"/>
            </a:endParaRPr>
          </a:p>
          <a:p>
            <a:pPr marL="431640" indent="-323640">
              <a:lnSpc>
                <a:spcPct val="100000"/>
              </a:lnSpc>
              <a:spcBef>
                <a:spcPts val="601"/>
              </a:spcBef>
            </a:pPr>
            <a:r>
              <a:rPr lang="en-US" sz="1800" b="0" strike="noStrike" spc="-1">
                <a:solidFill>
                  <a:srgbClr val="FF0000"/>
                </a:solidFill>
                <a:latin typeface="Times New Roman"/>
              </a:rPr>
              <a:t>Join Two Sets</a:t>
            </a:r>
            <a:endParaRPr lang="en-US" sz="1800" b="0" strike="noStrike" spc="-1">
              <a:latin typeface="Arial"/>
            </a:endParaRPr>
          </a:p>
          <a:p>
            <a:pPr marL="431640" indent="-323640" algn="just">
              <a:lnSpc>
                <a:spcPct val="100000"/>
              </a:lnSpc>
              <a:spcBef>
                <a:spcPts val="601"/>
              </a:spcBef>
            </a:pPr>
            <a:r>
              <a:rPr lang="en-US" sz="1800" b="0" strike="noStrike" spc="-1">
                <a:solidFill>
                  <a:srgbClr val="111111"/>
                </a:solidFill>
                <a:latin typeface="Times New Roman"/>
              </a:rPr>
              <a:t>There are several ways to join two or more sets in Python.</a:t>
            </a:r>
            <a:endParaRPr lang="en-US" sz="1800" b="0" strike="noStrike" spc="-1">
              <a:latin typeface="Arial"/>
            </a:endParaRPr>
          </a:p>
          <a:p>
            <a:pPr marL="431640" indent="-323640" algn="just">
              <a:lnSpc>
                <a:spcPct val="100000"/>
              </a:lnSpc>
              <a:spcBef>
                <a:spcPts val="601"/>
              </a:spcBef>
            </a:pPr>
            <a:r>
              <a:rPr lang="en-US" sz="1800" b="0" strike="noStrike" spc="-1">
                <a:solidFill>
                  <a:srgbClr val="111111"/>
                </a:solidFill>
                <a:latin typeface="Times New Roman"/>
              </a:rPr>
              <a:t>You can use the union() method that returns a new set containing all items from both sets, or the update() method that inserts all the items from one set into another</a:t>
            </a:r>
            <a:endParaRPr lang="en-US" sz="1800" b="0" strike="noStrike" spc="-1">
              <a:latin typeface="Arial"/>
            </a:endParaRPr>
          </a:p>
        </p:txBody>
      </p:sp>
    </p:spTree>
  </p:cSld>
  <p:clrMapOvr>
    <a:masterClrMapping/>
  </p:clrMapOvr>
  <mc:AlternateContent xmlns:mc="http://schemas.openxmlformats.org/markup-compatibility/2006">
    <mc:Choice xmlns:p15="http://schemas.microsoft.com/office/powerpoint/2012/main" xmlns:p14="http://schemas.microsoft.com/office/powerpoint/2010/main" xmlns="" Requires="p14">
      <p:transition spd="slow" p14:dur="2000"/>
    </mc:Choice>
    <mc:Fallback>
      <p:transition spd="slow"/>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0" name="CustomShape 1"/>
          <p:cNvSpPr/>
          <p:nvPr/>
        </p:nvSpPr>
        <p:spPr>
          <a:xfrm>
            <a:off x="609480" y="417240"/>
            <a:ext cx="7924320" cy="4265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431640" indent="-323640">
              <a:lnSpc>
                <a:spcPct val="100000"/>
              </a:lnSpc>
              <a:spcBef>
                <a:spcPts val="400"/>
              </a:spcBef>
            </a:pPr>
            <a:r>
              <a:rPr lang="en-US" sz="1800" b="0" strike="noStrike" spc="-1">
                <a:solidFill>
                  <a:srgbClr val="FF0000"/>
                </a:solidFill>
                <a:latin typeface="Times New Roman"/>
              </a:rPr>
              <a:t>Example: </a:t>
            </a:r>
            <a:r>
              <a:rPr lang="en-US" sz="1800" b="0" strike="noStrike" spc="-1">
                <a:solidFill>
                  <a:srgbClr val="000000"/>
                </a:solidFill>
                <a:latin typeface="Times New Roman"/>
              </a:rPr>
              <a:t>The union() method returns a new set with all items from both sets</a:t>
            </a:r>
            <a:endParaRPr lang="en-US" sz="1800" b="0" strike="noStrike" spc="-1">
              <a:latin typeface="Arial"/>
            </a:endParaRPr>
          </a:p>
          <a:p>
            <a:pPr marL="1174680" indent="-323640">
              <a:lnSpc>
                <a:spcPct val="100000"/>
              </a:lnSpc>
              <a:spcBef>
                <a:spcPts val="400"/>
              </a:spcBef>
            </a:pPr>
            <a:r>
              <a:rPr lang="en-US" sz="1800" b="0" strike="noStrike" spc="-1">
                <a:solidFill>
                  <a:srgbClr val="1E6A39"/>
                </a:solidFill>
                <a:latin typeface="Times New Roman"/>
              </a:rPr>
              <a:t>set1 = {"a", "b" , "c"}</a:t>
            </a:r>
            <a:endParaRPr lang="en-US" sz="1800" b="0" strike="noStrike" spc="-1">
              <a:latin typeface="Arial"/>
            </a:endParaRPr>
          </a:p>
          <a:p>
            <a:pPr marL="1174680" indent="-323640">
              <a:lnSpc>
                <a:spcPct val="100000"/>
              </a:lnSpc>
              <a:spcBef>
                <a:spcPts val="400"/>
              </a:spcBef>
            </a:pPr>
            <a:r>
              <a:rPr lang="en-US" sz="1800" b="0" strike="noStrike" spc="-1">
                <a:solidFill>
                  <a:srgbClr val="1E6A39"/>
                </a:solidFill>
                <a:latin typeface="Times New Roman"/>
              </a:rPr>
              <a:t>set2 = {1, 2, 3}</a:t>
            </a:r>
            <a:endParaRPr lang="en-US" sz="1800" b="0" strike="noStrike" spc="-1">
              <a:latin typeface="Arial"/>
            </a:endParaRPr>
          </a:p>
          <a:p>
            <a:pPr marL="1174680" indent="-323640">
              <a:lnSpc>
                <a:spcPct val="100000"/>
              </a:lnSpc>
              <a:spcBef>
                <a:spcPts val="400"/>
              </a:spcBef>
            </a:pPr>
            <a:r>
              <a:rPr lang="en-US" sz="1800" b="0" strike="noStrike" spc="-1">
                <a:solidFill>
                  <a:srgbClr val="1E6A39"/>
                </a:solidFill>
                <a:latin typeface="Times New Roman"/>
              </a:rPr>
              <a:t>set3 = set1.union(set2)</a:t>
            </a:r>
            <a:endParaRPr lang="en-US" sz="1800" b="0" strike="noStrike" spc="-1">
              <a:latin typeface="Arial"/>
            </a:endParaRPr>
          </a:p>
          <a:p>
            <a:pPr marL="1174680" indent="-323640">
              <a:lnSpc>
                <a:spcPct val="100000"/>
              </a:lnSpc>
              <a:spcBef>
                <a:spcPts val="400"/>
              </a:spcBef>
            </a:pPr>
            <a:r>
              <a:rPr lang="en-US" sz="1800" b="0" strike="noStrike" spc="-1">
                <a:solidFill>
                  <a:srgbClr val="1E6A39"/>
                </a:solidFill>
                <a:latin typeface="Times New Roman"/>
              </a:rPr>
              <a:t>print(set3)</a:t>
            </a:r>
            <a:endParaRPr lang="en-US" sz="1800" b="0" strike="noStrike" spc="-1">
              <a:latin typeface="Arial"/>
            </a:endParaRPr>
          </a:p>
          <a:p>
            <a:pPr marL="431640" indent="-323640">
              <a:lnSpc>
                <a:spcPct val="100000"/>
              </a:lnSpc>
              <a:spcBef>
                <a:spcPts val="400"/>
              </a:spcBef>
            </a:pPr>
            <a:r>
              <a:rPr lang="en-US" sz="1800" b="0" strike="noStrike" spc="-1">
                <a:solidFill>
                  <a:srgbClr val="3465A4"/>
                </a:solidFill>
                <a:latin typeface="Times New Roman"/>
              </a:rPr>
              <a:t>Answer:{2, 'a', 1, 'c', 'b', 3}</a:t>
            </a:r>
            <a:endParaRPr lang="en-US" sz="1800" b="0" strike="noStrike" spc="-1">
              <a:latin typeface="Arial"/>
            </a:endParaRPr>
          </a:p>
          <a:p>
            <a:pPr marL="431640" indent="-323640">
              <a:lnSpc>
                <a:spcPct val="100000"/>
              </a:lnSpc>
              <a:spcBef>
                <a:spcPts val="400"/>
              </a:spcBef>
            </a:pPr>
            <a:r>
              <a:rPr lang="en-US" sz="1800" b="0" strike="noStrike" spc="-1">
                <a:solidFill>
                  <a:srgbClr val="FF0000"/>
                </a:solidFill>
                <a:latin typeface="Times New Roman"/>
              </a:rPr>
              <a:t>Example: </a:t>
            </a:r>
            <a:r>
              <a:rPr lang="en-US" sz="1800" b="0" strike="noStrike" spc="-1">
                <a:solidFill>
                  <a:srgbClr val="000000"/>
                </a:solidFill>
                <a:latin typeface="Times New Roman"/>
              </a:rPr>
              <a:t>The update() method inserts the items in set2 into set1</a:t>
            </a:r>
            <a:endParaRPr lang="en-US" sz="1800" b="0" strike="noStrike" spc="-1">
              <a:latin typeface="Arial"/>
            </a:endParaRPr>
          </a:p>
          <a:p>
            <a:pPr marL="1174680" indent="-323640">
              <a:lnSpc>
                <a:spcPct val="100000"/>
              </a:lnSpc>
              <a:spcBef>
                <a:spcPts val="400"/>
              </a:spcBef>
            </a:pPr>
            <a:r>
              <a:rPr lang="en-US" sz="1800" b="0" strike="noStrike" spc="-1">
                <a:solidFill>
                  <a:srgbClr val="1E6A39"/>
                </a:solidFill>
                <a:latin typeface="Times New Roman"/>
              </a:rPr>
              <a:t>set1 = {"a", "b" , "c"}</a:t>
            </a:r>
            <a:endParaRPr lang="en-US" sz="1800" b="0" strike="noStrike" spc="-1">
              <a:latin typeface="Arial"/>
            </a:endParaRPr>
          </a:p>
          <a:p>
            <a:pPr marL="1174680" indent="-323640">
              <a:lnSpc>
                <a:spcPct val="100000"/>
              </a:lnSpc>
              <a:spcBef>
                <a:spcPts val="400"/>
              </a:spcBef>
            </a:pPr>
            <a:r>
              <a:rPr lang="en-US" sz="1800" b="0" strike="noStrike" spc="-1">
                <a:solidFill>
                  <a:srgbClr val="1E6A39"/>
                </a:solidFill>
                <a:latin typeface="Times New Roman"/>
              </a:rPr>
              <a:t>set2 = {1, 2, 3}</a:t>
            </a:r>
            <a:endParaRPr lang="en-US" sz="1800" b="0" strike="noStrike" spc="-1">
              <a:latin typeface="Arial"/>
            </a:endParaRPr>
          </a:p>
          <a:p>
            <a:pPr marL="1174680" indent="-323640">
              <a:lnSpc>
                <a:spcPct val="100000"/>
              </a:lnSpc>
              <a:spcBef>
                <a:spcPts val="400"/>
              </a:spcBef>
            </a:pPr>
            <a:r>
              <a:rPr lang="en-US" sz="1800" b="0" strike="noStrike" spc="-1">
                <a:solidFill>
                  <a:srgbClr val="1E6A39"/>
                </a:solidFill>
                <a:latin typeface="Times New Roman"/>
              </a:rPr>
              <a:t>set1.update(set2)</a:t>
            </a:r>
            <a:endParaRPr lang="en-US" sz="1800" b="0" strike="noStrike" spc="-1">
              <a:latin typeface="Arial"/>
            </a:endParaRPr>
          </a:p>
          <a:p>
            <a:pPr marL="1174680" indent="-323640">
              <a:lnSpc>
                <a:spcPct val="100000"/>
              </a:lnSpc>
              <a:spcBef>
                <a:spcPts val="400"/>
              </a:spcBef>
            </a:pPr>
            <a:r>
              <a:rPr lang="en-US" sz="1800" b="0" strike="noStrike" spc="-1">
                <a:solidFill>
                  <a:srgbClr val="1E6A39"/>
                </a:solidFill>
                <a:latin typeface="Times New Roman"/>
              </a:rPr>
              <a:t>print(set1)</a:t>
            </a:r>
            <a:endParaRPr lang="en-US" sz="1800" b="0" strike="noStrike" spc="-1">
              <a:latin typeface="Arial"/>
            </a:endParaRPr>
          </a:p>
          <a:p>
            <a:pPr marL="431640" indent="-323640">
              <a:lnSpc>
                <a:spcPct val="100000"/>
              </a:lnSpc>
              <a:spcBef>
                <a:spcPts val="400"/>
              </a:spcBef>
            </a:pPr>
            <a:r>
              <a:rPr lang="en-US" sz="1800" b="0" strike="noStrike" spc="-1">
                <a:solidFill>
                  <a:srgbClr val="3465A4"/>
                </a:solidFill>
                <a:latin typeface="Times New Roman"/>
              </a:rPr>
              <a:t>Answer:{1, 'a', 2, 3, 'b', 'c'}</a:t>
            </a:r>
            <a:endParaRPr lang="en-US" sz="1800" b="0" strike="noStrike" spc="-1">
              <a:latin typeface="Arial"/>
            </a:endParaRPr>
          </a:p>
          <a:p>
            <a:pPr marL="431640" indent="-323640">
              <a:lnSpc>
                <a:spcPct val="100000"/>
              </a:lnSpc>
              <a:spcBef>
                <a:spcPts val="400"/>
              </a:spcBef>
            </a:pPr>
            <a:r>
              <a:rPr lang="en-US" sz="1800" b="0" strike="noStrike" spc="-1">
                <a:solidFill>
                  <a:srgbClr val="FF0000"/>
                </a:solidFill>
                <a:latin typeface="Times New Roman"/>
              </a:rPr>
              <a:t>Note: Both union() and update() will exclude any duplicate items.</a:t>
            </a:r>
            <a:endParaRPr lang="en-US" sz="1800" b="0" strike="noStrike" spc="-1">
              <a:latin typeface="Arial"/>
            </a:endParaRPr>
          </a:p>
        </p:txBody>
      </p:sp>
    </p:spTree>
  </p:cSld>
  <p:clrMapOvr>
    <a:masterClrMapping/>
  </p:clrMapOvr>
  <mc:AlternateContent xmlns:mc="http://schemas.openxmlformats.org/markup-compatibility/2006">
    <mc:Choice xmlns:p15="http://schemas.microsoft.com/office/powerpoint/2012/main" xmlns:p14="http://schemas.microsoft.com/office/powerpoint/2010/main" xmlns="" Requires="p14">
      <p:transition spd="slow" p14:dur="2000"/>
    </mc:Choice>
    <mc:Fallback>
      <p:transition spd="slow"/>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1" name="TextShape 1"/>
          <p:cNvSpPr txBox="1"/>
          <p:nvPr/>
        </p:nvSpPr>
        <p:spPr>
          <a:xfrm>
            <a:off x="359640" y="133200"/>
            <a:ext cx="8424360" cy="492120"/>
          </a:xfrm>
          <a:prstGeom prst="rect">
            <a:avLst/>
          </a:prstGeom>
          <a:noFill/>
          <a:ln>
            <a:noFill/>
          </a:ln>
        </p:spPr>
        <p:txBody>
          <a:bodyPr lIns="0" tIns="0" rIns="0" bIns="0">
            <a:noAutofit/>
          </a:bodyPr>
          <a:lstStyle/>
          <a:p>
            <a:pPr algn="ctr">
              <a:lnSpc>
                <a:spcPct val="100000"/>
              </a:lnSpc>
            </a:pPr>
            <a:r>
              <a:rPr lang="en-US" sz="3200" b="0" strike="noStrike" spc="-1">
                <a:solidFill>
                  <a:srgbClr val="FFFFFF"/>
                </a:solidFill>
                <a:latin typeface="Times New Roman"/>
              </a:rPr>
              <a:t>Python Dictionaries</a:t>
            </a:r>
            <a:endParaRPr lang="en-US" sz="3200" b="0" strike="noStrike" spc="-1">
              <a:solidFill>
                <a:srgbClr val="000000"/>
              </a:solidFill>
              <a:latin typeface="Calibri"/>
            </a:endParaRPr>
          </a:p>
        </p:txBody>
      </p:sp>
      <p:sp>
        <p:nvSpPr>
          <p:cNvPr id="372" name="TextShape 2"/>
          <p:cNvSpPr txBox="1"/>
          <p:nvPr/>
        </p:nvSpPr>
        <p:spPr>
          <a:xfrm>
            <a:off x="476280" y="895320"/>
            <a:ext cx="8191080" cy="4016160"/>
          </a:xfrm>
          <a:prstGeom prst="rect">
            <a:avLst/>
          </a:prstGeom>
          <a:noFill/>
          <a:ln>
            <a:noFill/>
          </a:ln>
        </p:spPr>
        <p:txBody>
          <a:bodyPr lIns="0" tIns="0" rIns="0" bIns="0">
            <a:noAutofit/>
          </a:bodyPr>
          <a:lstStyle/>
          <a:p>
            <a:pPr marL="431640" indent="-323640">
              <a:lnSpc>
                <a:spcPct val="100000"/>
              </a:lnSpc>
              <a:spcBef>
                <a:spcPts val="601"/>
              </a:spcBef>
            </a:pPr>
            <a:r>
              <a:rPr lang="en-US" sz="1800" b="0" strike="noStrike" spc="-1">
                <a:solidFill>
                  <a:srgbClr val="FF0000"/>
                </a:solidFill>
                <a:latin typeface="Times New Roman"/>
              </a:rPr>
              <a:t>Dictionary</a:t>
            </a:r>
            <a:endParaRPr lang="en-US" sz="1800" b="0" strike="noStrike" spc="-1">
              <a:solidFill>
                <a:srgbClr val="000000"/>
              </a:solidFill>
              <a:latin typeface="Calibri"/>
            </a:endParaRPr>
          </a:p>
          <a:p>
            <a:pPr marL="431640" indent="-323640" algn="just">
              <a:lnSpc>
                <a:spcPct val="100000"/>
              </a:lnSpc>
              <a:spcBef>
                <a:spcPts val="601"/>
              </a:spcBef>
            </a:pPr>
            <a:r>
              <a:rPr lang="en-US" sz="1800" b="0" strike="noStrike" spc="-1">
                <a:solidFill>
                  <a:srgbClr val="000000"/>
                </a:solidFill>
                <a:latin typeface="Times New Roman"/>
              </a:rPr>
              <a:t>A dictionary is a collection which is unordered, changeable and indexed. In Python dictionaries are written with curly brackets, and they have keys and values.</a:t>
            </a:r>
            <a:endParaRPr lang="en-US" sz="1800" b="0" strike="noStrike" spc="-1">
              <a:solidFill>
                <a:srgbClr val="000000"/>
              </a:solidFill>
              <a:latin typeface="Calibri"/>
            </a:endParaRPr>
          </a:p>
          <a:p>
            <a:pPr marL="431640" indent="-323640" algn="just">
              <a:lnSpc>
                <a:spcPct val="100000"/>
              </a:lnSpc>
              <a:spcBef>
                <a:spcPts val="601"/>
              </a:spcBef>
            </a:pPr>
            <a:r>
              <a:rPr lang="en-US" sz="1800" b="0" strike="noStrike" spc="-1">
                <a:solidFill>
                  <a:srgbClr val="FF0000"/>
                </a:solidFill>
                <a:latin typeface="Times New Roman"/>
              </a:rPr>
              <a:t>Example: </a:t>
            </a:r>
            <a:r>
              <a:rPr lang="en-US" sz="1800" b="0" strike="noStrike" spc="-1">
                <a:solidFill>
                  <a:srgbClr val="000000"/>
                </a:solidFill>
                <a:latin typeface="Times New Roman"/>
              </a:rPr>
              <a:t>Create and print a dictionary</a:t>
            </a:r>
            <a:endParaRPr lang="en-US" sz="1800" b="0" strike="noStrike" spc="-1">
              <a:solidFill>
                <a:srgbClr val="000000"/>
              </a:solidFill>
              <a:latin typeface="Calibri"/>
            </a:endParaRPr>
          </a:p>
          <a:p>
            <a:pPr marL="831960" indent="-323640">
              <a:lnSpc>
                <a:spcPct val="100000"/>
              </a:lnSpc>
              <a:spcBef>
                <a:spcPts val="601"/>
              </a:spcBef>
            </a:pPr>
            <a:r>
              <a:rPr lang="en-US" sz="1800" b="0" strike="noStrike" spc="-1">
                <a:solidFill>
                  <a:srgbClr val="1E6A39"/>
                </a:solidFill>
                <a:latin typeface="Times New Roman"/>
              </a:rPr>
              <a:t>thisdict = {</a:t>
            </a:r>
            <a:endParaRPr lang="en-US" sz="1800" b="0" strike="noStrike" spc="-1">
              <a:solidFill>
                <a:srgbClr val="000000"/>
              </a:solidFill>
              <a:latin typeface="Calibri"/>
            </a:endParaRPr>
          </a:p>
          <a:p>
            <a:pPr marL="831960" indent="-323640">
              <a:lnSpc>
                <a:spcPct val="100000"/>
              </a:lnSpc>
              <a:spcBef>
                <a:spcPts val="601"/>
              </a:spcBef>
            </a:pPr>
            <a:r>
              <a:rPr lang="en-US" sz="1800" b="0" strike="noStrike" spc="-1">
                <a:solidFill>
                  <a:srgbClr val="1E6A39"/>
                </a:solidFill>
                <a:latin typeface="Times New Roman"/>
              </a:rPr>
              <a:t>  "brand": "Ford",</a:t>
            </a:r>
            <a:endParaRPr lang="en-US" sz="1800" b="0" strike="noStrike" spc="-1">
              <a:solidFill>
                <a:srgbClr val="000000"/>
              </a:solidFill>
              <a:latin typeface="Calibri"/>
            </a:endParaRPr>
          </a:p>
          <a:p>
            <a:pPr marL="831960" indent="-323640">
              <a:lnSpc>
                <a:spcPct val="100000"/>
              </a:lnSpc>
              <a:spcBef>
                <a:spcPts val="601"/>
              </a:spcBef>
            </a:pPr>
            <a:r>
              <a:rPr lang="en-US" sz="1800" b="0" strike="noStrike" spc="-1">
                <a:solidFill>
                  <a:srgbClr val="1E6A39"/>
                </a:solidFill>
                <a:latin typeface="Times New Roman"/>
              </a:rPr>
              <a:t>  "model": "Mustang",</a:t>
            </a:r>
            <a:endParaRPr lang="en-US" sz="1800" b="0" strike="noStrike" spc="-1">
              <a:solidFill>
                <a:srgbClr val="000000"/>
              </a:solidFill>
              <a:latin typeface="Calibri"/>
            </a:endParaRPr>
          </a:p>
          <a:p>
            <a:pPr marL="831960" indent="-323640">
              <a:lnSpc>
                <a:spcPct val="100000"/>
              </a:lnSpc>
              <a:spcBef>
                <a:spcPts val="601"/>
              </a:spcBef>
            </a:pPr>
            <a:r>
              <a:rPr lang="en-US" sz="1800" b="0" strike="noStrike" spc="-1">
                <a:solidFill>
                  <a:srgbClr val="1E6A39"/>
                </a:solidFill>
                <a:latin typeface="Times New Roman"/>
              </a:rPr>
              <a:t>  "year": 1964</a:t>
            </a:r>
            <a:endParaRPr lang="en-US" sz="1800" b="0" strike="noStrike" spc="-1">
              <a:solidFill>
                <a:srgbClr val="000000"/>
              </a:solidFill>
              <a:latin typeface="Calibri"/>
            </a:endParaRPr>
          </a:p>
          <a:p>
            <a:pPr marL="831960" indent="-323640">
              <a:lnSpc>
                <a:spcPct val="100000"/>
              </a:lnSpc>
              <a:spcBef>
                <a:spcPts val="601"/>
              </a:spcBef>
            </a:pPr>
            <a:r>
              <a:rPr lang="en-US" sz="1800" b="0" strike="noStrike" spc="-1">
                <a:solidFill>
                  <a:srgbClr val="1E6A39"/>
                </a:solidFill>
                <a:latin typeface="Times New Roman"/>
              </a:rPr>
              <a:t>}</a:t>
            </a:r>
            <a:endParaRPr lang="en-US" sz="1800" b="0" strike="noStrike" spc="-1">
              <a:solidFill>
                <a:srgbClr val="000000"/>
              </a:solidFill>
              <a:latin typeface="Calibri"/>
            </a:endParaRPr>
          </a:p>
          <a:p>
            <a:pPr marL="831960" indent="-323640">
              <a:lnSpc>
                <a:spcPct val="100000"/>
              </a:lnSpc>
              <a:spcBef>
                <a:spcPts val="601"/>
              </a:spcBef>
            </a:pPr>
            <a:r>
              <a:rPr lang="en-US" sz="1800" b="0" strike="noStrike" spc="-1">
                <a:solidFill>
                  <a:srgbClr val="1E6A39"/>
                </a:solidFill>
                <a:latin typeface="Times New Roman"/>
              </a:rPr>
              <a:t>print(thisdict)</a:t>
            </a:r>
            <a:endParaRPr lang="en-US" sz="1800" b="0" strike="noStrike" spc="-1">
              <a:solidFill>
                <a:srgbClr val="000000"/>
              </a:solidFill>
              <a:latin typeface="Calibri"/>
            </a:endParaRPr>
          </a:p>
          <a:p>
            <a:pPr marL="431640" indent="-323640">
              <a:lnSpc>
                <a:spcPct val="100000"/>
              </a:lnSpc>
              <a:spcBef>
                <a:spcPts val="601"/>
              </a:spcBef>
            </a:pPr>
            <a:r>
              <a:rPr lang="en-US" sz="1800" b="0" strike="noStrike" spc="-1">
                <a:solidFill>
                  <a:srgbClr val="3465A4"/>
                </a:solidFill>
                <a:latin typeface="Times New Roman"/>
              </a:rPr>
              <a:t>Answer: {'brand': 'Ford', 'model': 'Mustang', 'year': 1964}</a:t>
            </a:r>
            <a:endParaRPr lang="en-US" sz="1800" b="0" strike="noStrike" spc="-1">
              <a:solidFill>
                <a:srgbClr val="000000"/>
              </a:solidFill>
              <a:latin typeface="Calibri"/>
            </a:endParaRPr>
          </a:p>
          <a:p>
            <a:pPr>
              <a:lnSpc>
                <a:spcPct val="100000"/>
              </a:lnSpc>
            </a:pPr>
            <a:endParaRPr lang="en-US" sz="1800" b="0" strike="noStrike" spc="-1">
              <a:solidFill>
                <a:srgbClr val="000000"/>
              </a:solidFill>
              <a:latin typeface="Calibri"/>
            </a:endParaRPr>
          </a:p>
        </p:txBody>
      </p:sp>
    </p:spTree>
  </p:cSld>
  <p:clrMapOvr>
    <a:masterClrMapping/>
  </p:clrMapOvr>
  <mc:AlternateContent xmlns:mc="http://schemas.openxmlformats.org/markup-compatibility/2006">
    <mc:Choice xmlns:p15="http://schemas.microsoft.com/office/powerpoint/2012/main" xmlns:p14="http://schemas.microsoft.com/office/powerpoint/2010/main" xmlns="" Requires="p14">
      <p:transition spd="slow" p14:dur="2000"/>
    </mc:Choice>
    <mc:Fallback>
      <p:transition spd="slow"/>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 name="CustomShape 1"/>
          <p:cNvSpPr/>
          <p:nvPr/>
        </p:nvSpPr>
        <p:spPr>
          <a:xfrm>
            <a:off x="838080" y="832680"/>
            <a:ext cx="7467120" cy="3444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431640" indent="-323640">
              <a:lnSpc>
                <a:spcPct val="100000"/>
              </a:lnSpc>
              <a:spcBef>
                <a:spcPts val="601"/>
              </a:spcBef>
            </a:pPr>
            <a:r>
              <a:rPr lang="en-US" sz="1800" b="0" strike="noStrike" spc="-1">
                <a:solidFill>
                  <a:srgbClr val="FF0000"/>
                </a:solidFill>
                <a:latin typeface="Times New Roman"/>
              </a:rPr>
              <a:t>Accessing Items</a:t>
            </a:r>
            <a:endParaRPr lang="en-US" sz="1800" b="0" strike="noStrike" spc="-1">
              <a:latin typeface="Arial"/>
            </a:endParaRPr>
          </a:p>
          <a:p>
            <a:pPr marL="431640" indent="-323640">
              <a:lnSpc>
                <a:spcPct val="100000"/>
              </a:lnSpc>
              <a:spcBef>
                <a:spcPts val="601"/>
              </a:spcBef>
            </a:pPr>
            <a:r>
              <a:rPr lang="en-US" sz="1800" b="0" strike="noStrike" spc="-1">
                <a:solidFill>
                  <a:srgbClr val="1C1C1C"/>
                </a:solidFill>
                <a:latin typeface="Times New Roman"/>
              </a:rPr>
              <a:t>You can access the items of a dictionary by referring to its key name, inside square brackets</a:t>
            </a:r>
            <a:endParaRPr lang="en-US" sz="1800" b="0" strike="noStrike" spc="-1">
              <a:latin typeface="Arial"/>
            </a:endParaRPr>
          </a:p>
          <a:p>
            <a:pPr marL="431640" indent="-323640">
              <a:lnSpc>
                <a:spcPct val="100000"/>
              </a:lnSpc>
              <a:spcBef>
                <a:spcPts val="601"/>
              </a:spcBef>
            </a:pPr>
            <a:r>
              <a:rPr lang="en-US" sz="1800" b="0" strike="noStrike" spc="-1">
                <a:solidFill>
                  <a:srgbClr val="FF0000"/>
                </a:solidFill>
                <a:latin typeface="Times New Roman"/>
              </a:rPr>
              <a:t>Example: </a:t>
            </a:r>
            <a:r>
              <a:rPr lang="en-US" sz="1800" b="0" strike="noStrike" spc="-1">
                <a:solidFill>
                  <a:srgbClr val="000000"/>
                </a:solidFill>
                <a:latin typeface="Times New Roman"/>
              </a:rPr>
              <a:t>Get the value of the "model" key</a:t>
            </a:r>
            <a:endParaRPr lang="en-US" sz="1800" b="0" strike="noStrike" spc="-1">
              <a:latin typeface="Arial"/>
            </a:endParaRPr>
          </a:p>
          <a:p>
            <a:pPr marL="1174680" indent="-323640">
              <a:lnSpc>
                <a:spcPct val="100000"/>
              </a:lnSpc>
              <a:spcBef>
                <a:spcPts val="601"/>
              </a:spcBef>
            </a:pPr>
            <a:r>
              <a:rPr lang="en-US" sz="1800" b="0" strike="noStrike" spc="-1">
                <a:solidFill>
                  <a:srgbClr val="1E6A39"/>
                </a:solidFill>
                <a:latin typeface="Times New Roman"/>
              </a:rPr>
              <a:t>x = thisdict["model"]</a:t>
            </a:r>
            <a:endParaRPr lang="en-US" sz="1800" b="0" strike="noStrike" spc="-1">
              <a:latin typeface="Arial"/>
            </a:endParaRPr>
          </a:p>
          <a:p>
            <a:pPr marL="431640" indent="-323640">
              <a:lnSpc>
                <a:spcPct val="100000"/>
              </a:lnSpc>
              <a:spcBef>
                <a:spcPts val="601"/>
              </a:spcBef>
            </a:pPr>
            <a:r>
              <a:rPr lang="en-US" sz="1800" b="0" strike="noStrike" spc="-1">
                <a:solidFill>
                  <a:srgbClr val="3465A4"/>
                </a:solidFill>
                <a:latin typeface="Times New Roman"/>
              </a:rPr>
              <a:t>Answer: Mustang</a:t>
            </a:r>
            <a:endParaRPr lang="en-US" sz="1800" b="0" strike="noStrike" spc="-1">
              <a:latin typeface="Arial"/>
            </a:endParaRPr>
          </a:p>
          <a:p>
            <a:pPr marL="431640" indent="-323640">
              <a:lnSpc>
                <a:spcPct val="100000"/>
              </a:lnSpc>
              <a:spcBef>
                <a:spcPts val="601"/>
              </a:spcBef>
            </a:pPr>
            <a:r>
              <a:rPr lang="en-US" sz="1800" b="0" strike="noStrike" spc="-1">
                <a:solidFill>
                  <a:srgbClr val="111111"/>
                </a:solidFill>
                <a:latin typeface="Times New Roman"/>
              </a:rPr>
              <a:t>There is also a method called get() that will give you the same result</a:t>
            </a:r>
            <a:endParaRPr lang="en-US" sz="1800" b="0" strike="noStrike" spc="-1">
              <a:latin typeface="Arial"/>
            </a:endParaRPr>
          </a:p>
          <a:p>
            <a:pPr marL="431640" indent="-323640">
              <a:lnSpc>
                <a:spcPct val="100000"/>
              </a:lnSpc>
              <a:spcBef>
                <a:spcPts val="601"/>
              </a:spcBef>
            </a:pPr>
            <a:r>
              <a:rPr lang="en-US" sz="1800" b="0" strike="noStrike" spc="-1">
                <a:solidFill>
                  <a:srgbClr val="FF0000"/>
                </a:solidFill>
                <a:latin typeface="Times New Roman"/>
              </a:rPr>
              <a:t>Example: </a:t>
            </a:r>
            <a:r>
              <a:rPr lang="en-US" sz="1800" b="0" strike="noStrike" spc="-1">
                <a:solidFill>
                  <a:srgbClr val="000000"/>
                </a:solidFill>
                <a:latin typeface="Times New Roman"/>
              </a:rPr>
              <a:t>Get the value of the "model" key</a:t>
            </a:r>
            <a:endParaRPr lang="en-US" sz="1800" b="0" strike="noStrike" spc="-1">
              <a:latin typeface="Arial"/>
            </a:endParaRPr>
          </a:p>
          <a:p>
            <a:pPr marL="1174680" indent="-323640">
              <a:lnSpc>
                <a:spcPct val="100000"/>
              </a:lnSpc>
              <a:spcBef>
                <a:spcPts val="601"/>
              </a:spcBef>
            </a:pPr>
            <a:r>
              <a:rPr lang="en-US" sz="1800" b="0" strike="noStrike" spc="-1">
                <a:solidFill>
                  <a:srgbClr val="1E6A39"/>
                </a:solidFill>
                <a:latin typeface="Times New Roman"/>
              </a:rPr>
              <a:t>x = thisdict.get("model")</a:t>
            </a:r>
            <a:endParaRPr lang="en-US" sz="1800" b="0" strike="noStrike" spc="-1">
              <a:latin typeface="Arial"/>
            </a:endParaRPr>
          </a:p>
          <a:p>
            <a:pPr marL="431640" indent="-323640">
              <a:lnSpc>
                <a:spcPct val="100000"/>
              </a:lnSpc>
              <a:spcBef>
                <a:spcPts val="601"/>
              </a:spcBef>
            </a:pPr>
            <a:r>
              <a:rPr lang="en-US" sz="1800" b="0" strike="noStrike" spc="-1">
                <a:solidFill>
                  <a:srgbClr val="3465A4"/>
                </a:solidFill>
                <a:latin typeface="Times New Roman"/>
              </a:rPr>
              <a:t>Answer: Mustang</a:t>
            </a:r>
            <a:endParaRPr lang="en-US" sz="1800" b="0" strike="noStrike" spc="-1">
              <a:latin typeface="Arial"/>
            </a:endParaRPr>
          </a:p>
        </p:txBody>
      </p:sp>
    </p:spTree>
  </p:cSld>
  <p:clrMapOvr>
    <a:masterClrMapping/>
  </p:clrMapOvr>
  <mc:AlternateContent xmlns:mc="http://schemas.openxmlformats.org/markup-compatibility/2006">
    <mc:Choice xmlns:p15="http://schemas.microsoft.com/office/powerpoint/2012/main" xmlns:p14="http://schemas.microsoft.com/office/powerpoint/2010/main" xmlns="" Requires="p14">
      <p:transition spd="slow" p14:dur="2000"/>
    </mc:Choice>
    <mc:Fallback>
      <p:transition spd="slow"/>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4" name="CustomShape 1"/>
          <p:cNvSpPr/>
          <p:nvPr/>
        </p:nvSpPr>
        <p:spPr>
          <a:xfrm>
            <a:off x="990720" y="794520"/>
            <a:ext cx="7162560" cy="3520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431640" indent="-323640">
              <a:lnSpc>
                <a:spcPct val="100000"/>
              </a:lnSpc>
              <a:spcBef>
                <a:spcPts val="601"/>
              </a:spcBef>
            </a:pPr>
            <a:r>
              <a:rPr lang="en-US" sz="1800" b="0" strike="noStrike" spc="-1">
                <a:solidFill>
                  <a:srgbClr val="FF0000"/>
                </a:solidFill>
                <a:latin typeface="Times New Roman"/>
              </a:rPr>
              <a:t>Change Values</a:t>
            </a:r>
            <a:endParaRPr lang="en-US" sz="1800" b="0" strike="noStrike" spc="-1">
              <a:latin typeface="Arial"/>
            </a:endParaRPr>
          </a:p>
          <a:p>
            <a:pPr marL="431640" indent="-323640">
              <a:lnSpc>
                <a:spcPct val="100000"/>
              </a:lnSpc>
              <a:spcBef>
                <a:spcPts val="601"/>
              </a:spcBef>
            </a:pPr>
            <a:r>
              <a:rPr lang="en-US" sz="1800" b="0" strike="noStrike" spc="-1">
                <a:solidFill>
                  <a:srgbClr val="111111"/>
                </a:solidFill>
                <a:latin typeface="Times New Roman"/>
              </a:rPr>
              <a:t>You can change the value of a specific item by referring to its key name</a:t>
            </a:r>
            <a:endParaRPr lang="en-US" sz="1800" b="0" strike="noStrike" spc="-1">
              <a:latin typeface="Arial"/>
            </a:endParaRPr>
          </a:p>
          <a:p>
            <a:pPr marL="431640" indent="-323640">
              <a:lnSpc>
                <a:spcPct val="100000"/>
              </a:lnSpc>
              <a:spcBef>
                <a:spcPts val="601"/>
              </a:spcBef>
            </a:pPr>
            <a:r>
              <a:rPr lang="en-US" sz="1800" b="0" strike="noStrike" spc="-1">
                <a:solidFill>
                  <a:srgbClr val="FF0000"/>
                </a:solidFill>
                <a:latin typeface="Times New Roman"/>
              </a:rPr>
              <a:t>Example: </a:t>
            </a:r>
            <a:r>
              <a:rPr lang="en-US" sz="1800" b="0" strike="noStrike" spc="-1">
                <a:solidFill>
                  <a:srgbClr val="000000"/>
                </a:solidFill>
                <a:latin typeface="Times New Roman"/>
              </a:rPr>
              <a:t>Change the "year" to 2018</a:t>
            </a:r>
            <a:endParaRPr lang="en-US" sz="1800" b="0" strike="noStrike" spc="-1">
              <a:latin typeface="Arial"/>
            </a:endParaRPr>
          </a:p>
          <a:p>
            <a:pPr marL="1174680" indent="-323640">
              <a:lnSpc>
                <a:spcPct val="100000"/>
              </a:lnSpc>
              <a:spcBef>
                <a:spcPts val="601"/>
              </a:spcBef>
            </a:pPr>
            <a:r>
              <a:rPr lang="en-US" sz="1800" b="0" strike="noStrike" spc="-1">
                <a:solidFill>
                  <a:srgbClr val="1E6A39"/>
                </a:solidFill>
                <a:latin typeface="Times New Roman"/>
              </a:rPr>
              <a:t>thisdict = {</a:t>
            </a:r>
            <a:endParaRPr lang="en-US" sz="1800" b="0" strike="noStrike" spc="-1">
              <a:latin typeface="Arial"/>
            </a:endParaRPr>
          </a:p>
          <a:p>
            <a:pPr marL="1174680" indent="-323640">
              <a:lnSpc>
                <a:spcPct val="100000"/>
              </a:lnSpc>
              <a:spcBef>
                <a:spcPts val="601"/>
              </a:spcBef>
            </a:pPr>
            <a:r>
              <a:rPr lang="en-US" sz="1800" b="0" strike="noStrike" spc="-1">
                <a:solidFill>
                  <a:srgbClr val="1E6A39"/>
                </a:solidFill>
                <a:latin typeface="Times New Roman"/>
              </a:rPr>
              <a:t>  "brand": "Ford",</a:t>
            </a:r>
            <a:endParaRPr lang="en-US" sz="1800" b="0" strike="noStrike" spc="-1">
              <a:latin typeface="Arial"/>
            </a:endParaRPr>
          </a:p>
          <a:p>
            <a:pPr marL="1174680" indent="-323640">
              <a:lnSpc>
                <a:spcPct val="100000"/>
              </a:lnSpc>
              <a:spcBef>
                <a:spcPts val="601"/>
              </a:spcBef>
            </a:pPr>
            <a:r>
              <a:rPr lang="en-US" sz="1800" b="0" strike="noStrike" spc="-1">
                <a:solidFill>
                  <a:srgbClr val="1E6A39"/>
                </a:solidFill>
                <a:latin typeface="Times New Roman"/>
              </a:rPr>
              <a:t>  "model": "Mustang",</a:t>
            </a:r>
            <a:endParaRPr lang="en-US" sz="1800" b="0" strike="noStrike" spc="-1">
              <a:latin typeface="Arial"/>
            </a:endParaRPr>
          </a:p>
          <a:p>
            <a:pPr marL="1174680" indent="-323640">
              <a:lnSpc>
                <a:spcPct val="100000"/>
              </a:lnSpc>
              <a:spcBef>
                <a:spcPts val="601"/>
              </a:spcBef>
            </a:pPr>
            <a:r>
              <a:rPr lang="en-US" sz="1800" b="0" strike="noStrike" spc="-1">
                <a:solidFill>
                  <a:srgbClr val="1E6A39"/>
                </a:solidFill>
                <a:latin typeface="Times New Roman"/>
              </a:rPr>
              <a:t>  "year": 1964</a:t>
            </a:r>
            <a:endParaRPr lang="en-US" sz="1800" b="0" strike="noStrike" spc="-1">
              <a:latin typeface="Arial"/>
            </a:endParaRPr>
          </a:p>
          <a:p>
            <a:pPr marL="1174680" indent="-323640">
              <a:lnSpc>
                <a:spcPct val="100000"/>
              </a:lnSpc>
              <a:spcBef>
                <a:spcPts val="601"/>
              </a:spcBef>
            </a:pPr>
            <a:r>
              <a:rPr lang="en-US" sz="1800" b="0" strike="noStrike" spc="-1">
                <a:solidFill>
                  <a:srgbClr val="1E6A39"/>
                </a:solidFill>
                <a:latin typeface="Times New Roman"/>
              </a:rPr>
              <a:t>}</a:t>
            </a:r>
            <a:endParaRPr lang="en-US" sz="1800" b="0" strike="noStrike" spc="-1">
              <a:latin typeface="Arial"/>
            </a:endParaRPr>
          </a:p>
          <a:p>
            <a:pPr marL="1174680" indent="-323640">
              <a:lnSpc>
                <a:spcPct val="100000"/>
              </a:lnSpc>
              <a:spcBef>
                <a:spcPts val="601"/>
              </a:spcBef>
            </a:pPr>
            <a:r>
              <a:rPr lang="en-US" sz="1800" b="0" strike="noStrike" spc="-1">
                <a:solidFill>
                  <a:srgbClr val="1E6A39"/>
                </a:solidFill>
                <a:latin typeface="Times New Roman"/>
              </a:rPr>
              <a:t>thisdict["year"] = 2018</a:t>
            </a:r>
            <a:endParaRPr lang="en-US" sz="1800" b="0" strike="noStrike" spc="-1">
              <a:latin typeface="Arial"/>
            </a:endParaRPr>
          </a:p>
          <a:p>
            <a:pPr marL="431640" indent="-323640">
              <a:lnSpc>
                <a:spcPct val="100000"/>
              </a:lnSpc>
              <a:spcBef>
                <a:spcPts val="601"/>
              </a:spcBef>
            </a:pPr>
            <a:r>
              <a:rPr lang="en-US" sz="1800" b="0" strike="noStrike" spc="-1">
                <a:solidFill>
                  <a:srgbClr val="3465A4"/>
                </a:solidFill>
                <a:latin typeface="Times New Roman"/>
              </a:rPr>
              <a:t>Answer:{'brand': 'Ford', 'model': 'Mustang', 'year': 2018}</a:t>
            </a:r>
            <a:endParaRPr lang="en-US" sz="1800" b="0" strike="noStrike" spc="-1">
              <a:latin typeface="Arial"/>
            </a:endParaRPr>
          </a:p>
        </p:txBody>
      </p:sp>
    </p:spTree>
  </p:cSld>
  <p:clrMapOvr>
    <a:masterClrMapping/>
  </p:clrMapOvr>
  <mc:AlternateContent xmlns:mc="http://schemas.openxmlformats.org/markup-compatibility/2006">
    <mc:Choice xmlns:p15="http://schemas.microsoft.com/office/powerpoint/2012/main" xmlns:p14="http://schemas.microsoft.com/office/powerpoint/2010/main" xmlns="" Requires="p14">
      <p:transition spd="slow" p14:dur="2000"/>
    </mc:Choice>
    <mc:Fallback>
      <p:transition spd="slow"/>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ustomShape 1"/>
          <p:cNvSpPr/>
          <p:nvPr/>
        </p:nvSpPr>
        <p:spPr>
          <a:xfrm>
            <a:off x="609480" y="0"/>
            <a:ext cx="7619760" cy="4753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431640" indent="-323640">
              <a:lnSpc>
                <a:spcPct val="100000"/>
              </a:lnSpc>
            </a:pPr>
            <a:r>
              <a:rPr lang="en-US" sz="1800" b="0" strike="noStrike" spc="-1">
                <a:solidFill>
                  <a:srgbClr val="FF0000"/>
                </a:solidFill>
                <a:latin typeface="Times New Roman"/>
              </a:rPr>
              <a:t>Loop Through a Dictionary</a:t>
            </a:r>
            <a:endParaRPr lang="en-US" sz="1800" b="0" strike="noStrike" spc="-1">
              <a:latin typeface="Arial"/>
            </a:endParaRPr>
          </a:p>
          <a:p>
            <a:pPr marL="450720" indent="-342720" algn="just">
              <a:lnSpc>
                <a:spcPct val="100000"/>
              </a:lnSpc>
              <a:buClr>
                <a:srgbClr val="1C1C1C"/>
              </a:buClr>
              <a:buSzPct val="45000"/>
              <a:buFont typeface="Wingdings" charset="2"/>
              <a:buChar char=""/>
            </a:pPr>
            <a:r>
              <a:rPr lang="en-US" sz="1800" b="0" strike="noStrike" spc="-1">
                <a:solidFill>
                  <a:srgbClr val="1C1C1C"/>
                </a:solidFill>
                <a:latin typeface="Times New Roman"/>
              </a:rPr>
              <a:t>You can loop through a dictionary by using a for loop.</a:t>
            </a:r>
            <a:endParaRPr lang="en-US" sz="1800" b="0" strike="noStrike" spc="-1">
              <a:latin typeface="Arial"/>
            </a:endParaRPr>
          </a:p>
          <a:p>
            <a:pPr marL="450720" indent="-342720" algn="just">
              <a:lnSpc>
                <a:spcPct val="100000"/>
              </a:lnSpc>
              <a:buClr>
                <a:srgbClr val="1C1C1C"/>
              </a:buClr>
              <a:buSzPct val="45000"/>
              <a:buFont typeface="Wingdings" charset="2"/>
              <a:buChar char=""/>
            </a:pPr>
            <a:r>
              <a:rPr lang="en-US" sz="1800" b="0" strike="noStrike" spc="-1">
                <a:solidFill>
                  <a:srgbClr val="1C1C1C"/>
                </a:solidFill>
                <a:latin typeface="Times New Roman"/>
              </a:rPr>
              <a:t>When looping through a dictionary, the return value are the keys of the dictionary, but there are methods to return the values as well.</a:t>
            </a:r>
            <a:endParaRPr lang="en-US" sz="1800" b="0" strike="noStrike" spc="-1">
              <a:latin typeface="Arial"/>
            </a:endParaRPr>
          </a:p>
          <a:p>
            <a:pPr marL="431640" indent="-323640">
              <a:lnSpc>
                <a:spcPct val="100000"/>
              </a:lnSpc>
            </a:pPr>
            <a:r>
              <a:rPr lang="en-US" sz="1800" b="0" strike="noStrike" spc="-1">
                <a:solidFill>
                  <a:srgbClr val="FF0000"/>
                </a:solidFill>
                <a:latin typeface="Times New Roman"/>
              </a:rPr>
              <a:t>Example: </a:t>
            </a:r>
            <a:r>
              <a:rPr lang="en-US" sz="1800" b="0" strike="noStrike" spc="-1">
                <a:solidFill>
                  <a:srgbClr val="000000"/>
                </a:solidFill>
                <a:latin typeface="Times New Roman"/>
              </a:rPr>
              <a:t>Print all key names in the dictionary, one by one</a:t>
            </a:r>
            <a:endParaRPr lang="en-US" sz="1800" b="0" strike="noStrike" spc="-1">
              <a:latin typeface="Arial"/>
            </a:endParaRPr>
          </a:p>
          <a:p>
            <a:pPr marL="1174680" indent="-323640">
              <a:lnSpc>
                <a:spcPct val="100000"/>
              </a:lnSpc>
            </a:pPr>
            <a:r>
              <a:rPr lang="en-US" sz="1800" b="0" strike="noStrike" spc="-1">
                <a:solidFill>
                  <a:srgbClr val="1E6A39"/>
                </a:solidFill>
                <a:latin typeface="Times New Roman"/>
              </a:rPr>
              <a:t>thisdict = {"brand": "Ford",  "model": "Mustang",  "year": 1964}</a:t>
            </a:r>
            <a:endParaRPr lang="en-US" sz="1800" b="0" strike="noStrike" spc="-1">
              <a:latin typeface="Arial"/>
            </a:endParaRPr>
          </a:p>
          <a:p>
            <a:pPr marL="1174680" indent="-323640">
              <a:lnSpc>
                <a:spcPct val="100000"/>
              </a:lnSpc>
            </a:pPr>
            <a:r>
              <a:rPr lang="en-US" sz="1800" b="0" strike="noStrike" spc="-1">
                <a:solidFill>
                  <a:srgbClr val="1E6A39"/>
                </a:solidFill>
                <a:latin typeface="Times New Roman"/>
              </a:rPr>
              <a:t>for x in thisdict:</a:t>
            </a:r>
            <a:endParaRPr lang="en-US" sz="1800" b="0" strike="noStrike" spc="-1">
              <a:latin typeface="Arial"/>
            </a:endParaRPr>
          </a:p>
          <a:p>
            <a:pPr marL="1174680" indent="-323640">
              <a:lnSpc>
                <a:spcPct val="100000"/>
              </a:lnSpc>
            </a:pPr>
            <a:r>
              <a:rPr lang="en-US" sz="1800" b="0" strike="noStrike" spc="-1">
                <a:solidFill>
                  <a:srgbClr val="1E6A39"/>
                </a:solidFill>
                <a:latin typeface="Times New Roman"/>
              </a:rPr>
              <a:t>  print(x)</a:t>
            </a:r>
            <a:endParaRPr lang="en-US" sz="1800" b="0" strike="noStrike" spc="-1">
              <a:latin typeface="Arial"/>
            </a:endParaRPr>
          </a:p>
          <a:p>
            <a:pPr marL="431640" indent="-323640">
              <a:lnSpc>
                <a:spcPct val="100000"/>
              </a:lnSpc>
            </a:pPr>
            <a:r>
              <a:rPr lang="en-US" sz="1800" b="0" strike="noStrike" spc="-1">
                <a:solidFill>
                  <a:srgbClr val="3465A4"/>
                </a:solidFill>
                <a:latin typeface="Times New Roman"/>
              </a:rPr>
              <a:t>Answer:    brand</a:t>
            </a:r>
            <a:endParaRPr lang="en-US" sz="1800" b="0" strike="noStrike" spc="-1">
              <a:latin typeface="Arial"/>
            </a:endParaRPr>
          </a:p>
          <a:p>
            <a:pPr marL="431640" indent="-323640">
              <a:lnSpc>
                <a:spcPct val="100000"/>
              </a:lnSpc>
            </a:pPr>
            <a:r>
              <a:rPr lang="en-US" sz="1800" b="0" strike="noStrike" spc="-1">
                <a:solidFill>
                  <a:srgbClr val="3465A4"/>
                </a:solidFill>
                <a:latin typeface="Times New Roman"/>
              </a:rPr>
              <a:t>			    model</a:t>
            </a:r>
            <a:endParaRPr lang="en-US" sz="1800" b="0" strike="noStrike" spc="-1">
              <a:latin typeface="Arial"/>
            </a:endParaRPr>
          </a:p>
          <a:p>
            <a:pPr marL="431640" indent="-323640">
              <a:lnSpc>
                <a:spcPct val="100000"/>
              </a:lnSpc>
            </a:pPr>
            <a:r>
              <a:rPr lang="en-US" sz="1800" b="0" strike="noStrike" spc="-1">
                <a:solidFill>
                  <a:srgbClr val="3465A4"/>
                </a:solidFill>
                <a:latin typeface="Times New Roman"/>
              </a:rPr>
              <a:t>			    year</a:t>
            </a:r>
            <a:endParaRPr lang="en-US" sz="1800" b="0" strike="noStrike" spc="-1">
              <a:latin typeface="Arial"/>
            </a:endParaRPr>
          </a:p>
          <a:p>
            <a:pPr marL="431640" indent="-323640">
              <a:lnSpc>
                <a:spcPct val="100000"/>
              </a:lnSpc>
            </a:pPr>
            <a:r>
              <a:rPr lang="en-US" sz="1800" b="0" strike="noStrike" spc="-1">
                <a:solidFill>
                  <a:srgbClr val="FF0000"/>
                </a:solidFill>
                <a:latin typeface="Times New Roman"/>
              </a:rPr>
              <a:t>Example: </a:t>
            </a:r>
            <a:r>
              <a:rPr lang="en-US" sz="1800" b="0" strike="noStrike" spc="-1">
                <a:solidFill>
                  <a:srgbClr val="000000"/>
                </a:solidFill>
                <a:latin typeface="Times New Roman"/>
              </a:rPr>
              <a:t>Print all values in the dictionary, one by one</a:t>
            </a:r>
            <a:endParaRPr lang="en-US" sz="1800" b="0" strike="noStrike" spc="-1">
              <a:latin typeface="Arial"/>
            </a:endParaRPr>
          </a:p>
          <a:p>
            <a:pPr marL="1174680" indent="-323640">
              <a:lnSpc>
                <a:spcPct val="100000"/>
              </a:lnSpc>
            </a:pPr>
            <a:r>
              <a:rPr lang="en-US" sz="1800" b="0" strike="noStrike" spc="-1">
                <a:solidFill>
                  <a:srgbClr val="127622"/>
                </a:solidFill>
                <a:latin typeface="Times New Roman"/>
              </a:rPr>
              <a:t>for x in thisdict:</a:t>
            </a:r>
            <a:endParaRPr lang="en-US" sz="1800" b="0" strike="noStrike" spc="-1">
              <a:latin typeface="Arial"/>
            </a:endParaRPr>
          </a:p>
          <a:p>
            <a:pPr marL="1174680" indent="-323640">
              <a:lnSpc>
                <a:spcPct val="100000"/>
              </a:lnSpc>
            </a:pPr>
            <a:r>
              <a:rPr lang="en-US" sz="1800" b="0" strike="noStrike" spc="-1">
                <a:solidFill>
                  <a:srgbClr val="127622"/>
                </a:solidFill>
                <a:latin typeface="Times New Roman"/>
              </a:rPr>
              <a:t>  print(thisdict[x])</a:t>
            </a:r>
            <a:endParaRPr lang="en-US" sz="1800" b="0" strike="noStrike" spc="-1">
              <a:latin typeface="Arial"/>
            </a:endParaRPr>
          </a:p>
          <a:p>
            <a:pPr marL="431640" indent="-323640">
              <a:lnSpc>
                <a:spcPct val="100000"/>
              </a:lnSpc>
            </a:pPr>
            <a:r>
              <a:rPr lang="en-US" sz="1800" b="0" strike="noStrike" spc="-1">
                <a:solidFill>
                  <a:srgbClr val="3465A4"/>
                </a:solidFill>
                <a:latin typeface="Times New Roman"/>
              </a:rPr>
              <a:t>Answer:  Ford</a:t>
            </a:r>
            <a:endParaRPr lang="en-US" sz="1800" b="0" strike="noStrike" spc="-1">
              <a:latin typeface="Arial"/>
            </a:endParaRPr>
          </a:p>
          <a:p>
            <a:pPr marL="431640" indent="-323640">
              <a:lnSpc>
                <a:spcPct val="100000"/>
              </a:lnSpc>
            </a:pPr>
            <a:r>
              <a:rPr lang="en-US" sz="1800" b="0" strike="noStrike" spc="-1">
                <a:solidFill>
                  <a:srgbClr val="3465A4"/>
                </a:solidFill>
                <a:latin typeface="Times New Roman"/>
              </a:rPr>
              <a:t>               Mustang</a:t>
            </a:r>
            <a:endParaRPr lang="en-US" sz="1800" b="0" strike="noStrike" spc="-1">
              <a:latin typeface="Arial"/>
            </a:endParaRPr>
          </a:p>
          <a:p>
            <a:pPr marL="431640" indent="-323640">
              <a:lnSpc>
                <a:spcPct val="100000"/>
              </a:lnSpc>
            </a:pPr>
            <a:r>
              <a:rPr lang="en-US" sz="1800" b="0" strike="noStrike" spc="-1">
                <a:solidFill>
                  <a:srgbClr val="3465A4"/>
                </a:solidFill>
                <a:latin typeface="Times New Roman"/>
              </a:rPr>
              <a:t>               1964</a:t>
            </a:r>
            <a:endParaRPr lang="en-US" sz="1800" b="0" strike="noStrike" spc="-1">
              <a:latin typeface="Arial"/>
            </a:endParaRPr>
          </a:p>
        </p:txBody>
      </p:sp>
    </p:spTree>
  </p:cSld>
  <p:clrMapOvr>
    <a:masterClrMapping/>
  </p:clrMapOvr>
  <mc:AlternateContent xmlns:mc="http://schemas.openxmlformats.org/markup-compatibility/2006">
    <mc:Choice xmlns:p15="http://schemas.microsoft.com/office/powerpoint/2012/main" xmlns:p14="http://schemas.microsoft.com/office/powerpoint/2010/main" xmlns="" Requires="p14">
      <p:transition spd="slow" p14:dur="2000"/>
    </mc:Choice>
    <mc:Fallback>
      <p:transition spd="slow"/>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TextShape 1"/>
          <p:cNvSpPr txBox="1"/>
          <p:nvPr/>
        </p:nvSpPr>
        <p:spPr>
          <a:xfrm>
            <a:off x="171360" y="101880"/>
            <a:ext cx="8800920" cy="430560"/>
          </a:xfrm>
          <a:prstGeom prst="rect">
            <a:avLst/>
          </a:prstGeom>
          <a:noFill/>
          <a:ln>
            <a:noFill/>
          </a:ln>
        </p:spPr>
        <p:txBody>
          <a:bodyPr lIns="0" tIns="0" rIns="0" bIns="0">
            <a:noAutofit/>
          </a:bodyPr>
          <a:lstStyle/>
          <a:p>
            <a:pPr algn="ctr">
              <a:lnSpc>
                <a:spcPct val="100000"/>
              </a:lnSpc>
            </a:pPr>
            <a:r>
              <a:rPr lang="en-US" sz="2800" b="0" strike="noStrike" spc="-1">
                <a:solidFill>
                  <a:srgbClr val="FFFFFF"/>
                </a:solidFill>
                <a:latin typeface="Times New Roman"/>
              </a:rPr>
              <a:t>Why Python is preferred for Scientific Computing ?</a:t>
            </a:r>
            <a:endParaRPr lang="en-US" sz="2800" b="0" strike="noStrike" spc="-1">
              <a:solidFill>
                <a:srgbClr val="000000"/>
              </a:solidFill>
              <a:latin typeface="Calibri"/>
            </a:endParaRPr>
          </a:p>
        </p:txBody>
      </p:sp>
      <p:sp>
        <p:nvSpPr>
          <p:cNvPr id="210" name="TextShape 2"/>
          <p:cNvSpPr txBox="1"/>
          <p:nvPr/>
        </p:nvSpPr>
        <p:spPr>
          <a:xfrm>
            <a:off x="533520" y="1047600"/>
            <a:ext cx="8229240" cy="3185280"/>
          </a:xfrm>
          <a:prstGeom prst="rect">
            <a:avLst/>
          </a:prstGeom>
          <a:noFill/>
          <a:ln>
            <a:noFill/>
          </a:ln>
        </p:spPr>
        <p:txBody>
          <a:bodyPr lIns="0" tIns="0" rIns="0" bIns="0">
            <a:noAutofit/>
          </a:bodyPr>
          <a:lstStyle/>
          <a:p>
            <a:pPr algn="just">
              <a:lnSpc>
                <a:spcPct val="150000"/>
              </a:lnSpc>
            </a:pPr>
            <a:r>
              <a:rPr lang="en-US" sz="1800" b="1" strike="noStrike" spc="-1">
                <a:solidFill>
                  <a:srgbClr val="000000"/>
                </a:solidFill>
                <a:latin typeface="Times New Roman"/>
              </a:rPr>
              <a:t>Availability of relevant libraries </a:t>
            </a:r>
            <a:endParaRPr lang="en-US" sz="1800" b="0" strike="noStrike" spc="-1">
              <a:latin typeface="Arial"/>
            </a:endParaRPr>
          </a:p>
          <a:p>
            <a:pPr marL="285840" indent="-285480" algn="just">
              <a:lnSpc>
                <a:spcPct val="150000"/>
              </a:lnSpc>
              <a:buClr>
                <a:srgbClr val="000000"/>
              </a:buClr>
              <a:buFont typeface="Wingdings" charset="2"/>
              <a:buChar char=""/>
            </a:pPr>
            <a:r>
              <a:rPr lang="en-US" sz="1800" b="0" strike="noStrike" spc="-1">
                <a:solidFill>
                  <a:srgbClr val="000000"/>
                </a:solidFill>
                <a:latin typeface="Times New Roman"/>
              </a:rPr>
              <a:t>NumPy – numerical computation, e.g., arrays, matrices, and operations on them </a:t>
            </a:r>
            <a:endParaRPr lang="en-US" sz="1800" b="0" strike="noStrike" spc="-1">
              <a:latin typeface="Arial"/>
            </a:endParaRPr>
          </a:p>
          <a:p>
            <a:pPr marL="285840" indent="-285480" algn="just">
              <a:lnSpc>
                <a:spcPct val="150000"/>
              </a:lnSpc>
              <a:buClr>
                <a:srgbClr val="000000"/>
              </a:buClr>
              <a:buFont typeface="Wingdings" charset="2"/>
              <a:buChar char=""/>
            </a:pPr>
            <a:r>
              <a:rPr lang="en-US" sz="1800" b="0" strike="noStrike" spc="-1">
                <a:solidFill>
                  <a:srgbClr val="000000"/>
                </a:solidFill>
                <a:latin typeface="Times New Roman"/>
              </a:rPr>
              <a:t>SciPy – mathematical operations, e.g., linear algebra, optimization, integration etc. </a:t>
            </a:r>
            <a:endParaRPr lang="en-US" sz="1800" b="0" strike="noStrike" spc="-1">
              <a:latin typeface="Arial"/>
            </a:endParaRPr>
          </a:p>
          <a:p>
            <a:pPr marL="285840" indent="-285480" algn="just">
              <a:lnSpc>
                <a:spcPct val="150000"/>
              </a:lnSpc>
              <a:buClr>
                <a:srgbClr val="000000"/>
              </a:buClr>
              <a:buFont typeface="Wingdings" charset="2"/>
              <a:buChar char=""/>
            </a:pPr>
            <a:r>
              <a:rPr lang="en-US" sz="1800" b="0" strike="noStrike" spc="-1">
                <a:solidFill>
                  <a:srgbClr val="000000"/>
                </a:solidFill>
                <a:latin typeface="Times New Roman"/>
              </a:rPr>
              <a:t>matplotlib – all kinds of plotting, 2D and 3D </a:t>
            </a:r>
            <a:endParaRPr lang="en-US" sz="1800" b="0" strike="noStrike" spc="-1">
              <a:latin typeface="Arial"/>
            </a:endParaRPr>
          </a:p>
          <a:p>
            <a:pPr marL="285840" indent="-285480" algn="just">
              <a:lnSpc>
                <a:spcPct val="150000"/>
              </a:lnSpc>
              <a:buClr>
                <a:srgbClr val="000000"/>
              </a:buClr>
              <a:buFont typeface="Wingdings" charset="2"/>
              <a:buChar char=""/>
            </a:pPr>
            <a:r>
              <a:rPr lang="en-US" sz="1800" b="0" strike="noStrike" spc="-1">
                <a:solidFill>
                  <a:srgbClr val="000000"/>
                </a:solidFill>
                <a:latin typeface="Times New Roman"/>
              </a:rPr>
              <a:t>pandas – for data handling </a:t>
            </a:r>
            <a:endParaRPr lang="en-US" sz="1800" b="0" strike="noStrike" spc="-1">
              <a:latin typeface="Arial"/>
            </a:endParaRPr>
          </a:p>
          <a:p>
            <a:pPr algn="just">
              <a:lnSpc>
                <a:spcPct val="150000"/>
              </a:lnSpc>
            </a:pPr>
            <a:r>
              <a:rPr lang="en-US" sz="1800" b="1" strike="noStrike" spc="-1">
                <a:solidFill>
                  <a:srgbClr val="000000"/>
                </a:solidFill>
                <a:latin typeface="Times New Roman"/>
              </a:rPr>
              <a:t>Largely used in emerging fields like data science, machine learning  and  artificial intelligence. </a:t>
            </a:r>
            <a:endParaRPr lang="en-US" sz="1800" b="0" strike="noStrike" spc="-1">
              <a:latin typeface="Arial"/>
            </a:endParaRPr>
          </a:p>
          <a:p>
            <a:pPr algn="just">
              <a:lnSpc>
                <a:spcPct val="100000"/>
              </a:lnSpc>
            </a:pPr>
            <a:endParaRPr lang="en-US" sz="1800" b="0" strike="noStrike" spc="-1">
              <a:latin typeface="Arial"/>
            </a:endParaRPr>
          </a:p>
        </p:txBody>
      </p:sp>
    </p:spTree>
  </p:cSld>
  <p:clrMapOvr>
    <a:masterClrMapping/>
  </p:clrMapOvr>
  <mc:AlternateContent xmlns:mc="http://schemas.openxmlformats.org/markup-compatibility/2006">
    <mc:Choice xmlns:p15="http://schemas.microsoft.com/office/powerpoint/2012/main" xmlns:p14="http://schemas.microsoft.com/office/powerpoint/2010/main" xmlns="" Requires="p14">
      <p:transition spd="slow" p14:dur="2000"/>
    </mc:Choice>
    <mc:Fallback>
      <p:transition spd="slow"/>
    </mc:Fallback>
  </mc:AlternateContent>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6" name="CustomShape 1"/>
          <p:cNvSpPr/>
          <p:nvPr/>
        </p:nvSpPr>
        <p:spPr>
          <a:xfrm>
            <a:off x="990720" y="442800"/>
            <a:ext cx="7162560" cy="4214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431640" indent="-323640">
              <a:lnSpc>
                <a:spcPct val="100000"/>
              </a:lnSpc>
              <a:spcBef>
                <a:spcPts val="400"/>
              </a:spcBef>
            </a:pPr>
            <a:r>
              <a:rPr lang="en-US" sz="1800" b="0" strike="noStrike" spc="-1">
                <a:solidFill>
                  <a:srgbClr val="FF0000"/>
                </a:solidFill>
                <a:latin typeface="Times New Roman"/>
              </a:rPr>
              <a:t>Example: </a:t>
            </a:r>
            <a:r>
              <a:rPr lang="en-US" sz="1800" b="0" strike="noStrike" spc="-1">
                <a:solidFill>
                  <a:srgbClr val="000000"/>
                </a:solidFill>
                <a:latin typeface="Times New Roman"/>
              </a:rPr>
              <a:t>You can also use the values() method to return values of a dictionary</a:t>
            </a:r>
            <a:endParaRPr lang="en-US" sz="1800" b="0" strike="noStrike" spc="-1">
              <a:latin typeface="Arial"/>
            </a:endParaRPr>
          </a:p>
          <a:p>
            <a:pPr marL="1174680" indent="-323640">
              <a:lnSpc>
                <a:spcPct val="100000"/>
              </a:lnSpc>
              <a:spcBef>
                <a:spcPts val="400"/>
              </a:spcBef>
            </a:pPr>
            <a:r>
              <a:rPr lang="en-US" sz="1800" b="0" strike="noStrike" spc="-1">
                <a:solidFill>
                  <a:srgbClr val="1E6A39"/>
                </a:solidFill>
                <a:latin typeface="Times New Roman"/>
              </a:rPr>
              <a:t>for x in thisdict.values():</a:t>
            </a:r>
            <a:endParaRPr lang="en-US" sz="1800" b="0" strike="noStrike" spc="-1">
              <a:latin typeface="Arial"/>
            </a:endParaRPr>
          </a:p>
          <a:p>
            <a:pPr marL="1174680" indent="-323640">
              <a:lnSpc>
                <a:spcPct val="100000"/>
              </a:lnSpc>
              <a:spcBef>
                <a:spcPts val="400"/>
              </a:spcBef>
            </a:pPr>
            <a:r>
              <a:rPr lang="en-US" sz="1800" b="0" strike="noStrike" spc="-1">
                <a:solidFill>
                  <a:srgbClr val="1E6A39"/>
                </a:solidFill>
                <a:latin typeface="Times New Roman"/>
              </a:rPr>
              <a:t>  print(x)</a:t>
            </a:r>
            <a:endParaRPr lang="en-US" sz="1800" b="0" strike="noStrike" spc="-1">
              <a:latin typeface="Arial"/>
            </a:endParaRPr>
          </a:p>
          <a:p>
            <a:pPr marL="431640" indent="-323640">
              <a:lnSpc>
                <a:spcPct val="100000"/>
              </a:lnSpc>
              <a:spcBef>
                <a:spcPts val="400"/>
              </a:spcBef>
            </a:pPr>
            <a:r>
              <a:rPr lang="en-US" sz="1800" b="0" strike="noStrike" spc="-1">
                <a:solidFill>
                  <a:srgbClr val="3465A4"/>
                </a:solidFill>
                <a:latin typeface="Times New Roman"/>
              </a:rPr>
              <a:t>Answer:	 Ford</a:t>
            </a:r>
            <a:endParaRPr lang="en-US" sz="1800" b="0" strike="noStrike" spc="-1">
              <a:latin typeface="Arial"/>
            </a:endParaRPr>
          </a:p>
          <a:p>
            <a:pPr marL="431640" indent="-323640">
              <a:lnSpc>
                <a:spcPct val="100000"/>
              </a:lnSpc>
              <a:spcBef>
                <a:spcPts val="400"/>
              </a:spcBef>
            </a:pPr>
            <a:r>
              <a:rPr lang="en-US" sz="1800" b="0" strike="noStrike" spc="-1">
                <a:solidFill>
                  <a:srgbClr val="3465A4"/>
                </a:solidFill>
                <a:latin typeface="Times New Roman"/>
              </a:rPr>
              <a:t>	          Mustang</a:t>
            </a:r>
            <a:endParaRPr lang="en-US" sz="1800" b="0" strike="noStrike" spc="-1">
              <a:latin typeface="Arial"/>
            </a:endParaRPr>
          </a:p>
          <a:p>
            <a:pPr marL="431640" indent="-323640">
              <a:lnSpc>
                <a:spcPct val="100000"/>
              </a:lnSpc>
              <a:spcBef>
                <a:spcPts val="400"/>
              </a:spcBef>
            </a:pPr>
            <a:r>
              <a:rPr lang="en-US" sz="1800" b="0" strike="noStrike" spc="-1">
                <a:solidFill>
                  <a:srgbClr val="3465A4"/>
                </a:solidFill>
                <a:latin typeface="Times New Roman"/>
              </a:rPr>
              <a:t>			  1964</a:t>
            </a:r>
            <a:endParaRPr lang="en-US" sz="1800" b="0" strike="noStrike" spc="-1">
              <a:latin typeface="Arial"/>
            </a:endParaRPr>
          </a:p>
          <a:p>
            <a:pPr marL="431640" indent="-323640">
              <a:lnSpc>
                <a:spcPct val="100000"/>
              </a:lnSpc>
              <a:spcBef>
                <a:spcPts val="400"/>
              </a:spcBef>
            </a:pPr>
            <a:r>
              <a:rPr lang="en-US" sz="1800" b="0" strike="noStrike" spc="-1">
                <a:solidFill>
                  <a:srgbClr val="FF0000"/>
                </a:solidFill>
                <a:latin typeface="Times New Roman"/>
              </a:rPr>
              <a:t>Example: </a:t>
            </a:r>
            <a:r>
              <a:rPr lang="en-US" sz="1800" b="0" strike="noStrike" spc="-1">
                <a:solidFill>
                  <a:srgbClr val="000000"/>
                </a:solidFill>
                <a:latin typeface="Times New Roman"/>
              </a:rPr>
              <a:t>Loop through both keys and values, by using the items() method</a:t>
            </a:r>
            <a:endParaRPr lang="en-US" sz="1800" b="0" strike="noStrike" spc="-1">
              <a:latin typeface="Arial"/>
            </a:endParaRPr>
          </a:p>
          <a:p>
            <a:pPr marL="1174680" indent="-323640">
              <a:lnSpc>
                <a:spcPct val="100000"/>
              </a:lnSpc>
              <a:spcBef>
                <a:spcPts val="400"/>
              </a:spcBef>
            </a:pPr>
            <a:r>
              <a:rPr lang="en-US" sz="1800" b="0" strike="noStrike" spc="-1">
                <a:solidFill>
                  <a:srgbClr val="326239"/>
                </a:solidFill>
                <a:latin typeface="Times New Roman"/>
              </a:rPr>
              <a:t>for x, y in thisdict.items():</a:t>
            </a:r>
            <a:endParaRPr lang="en-US" sz="1800" b="0" strike="noStrike" spc="-1">
              <a:latin typeface="Arial"/>
            </a:endParaRPr>
          </a:p>
          <a:p>
            <a:pPr marL="1174680" indent="-323640">
              <a:lnSpc>
                <a:spcPct val="100000"/>
              </a:lnSpc>
              <a:spcBef>
                <a:spcPts val="400"/>
              </a:spcBef>
            </a:pPr>
            <a:r>
              <a:rPr lang="en-US" sz="1800" b="0" strike="noStrike" spc="-1">
                <a:solidFill>
                  <a:srgbClr val="326239"/>
                </a:solidFill>
                <a:latin typeface="Times New Roman"/>
              </a:rPr>
              <a:t>  print(x, y)</a:t>
            </a:r>
            <a:endParaRPr lang="en-US" sz="1800" b="0" strike="noStrike" spc="-1">
              <a:latin typeface="Arial"/>
            </a:endParaRPr>
          </a:p>
          <a:p>
            <a:pPr marL="431640" indent="-323640">
              <a:lnSpc>
                <a:spcPct val="100000"/>
              </a:lnSpc>
              <a:spcBef>
                <a:spcPts val="400"/>
              </a:spcBef>
            </a:pPr>
            <a:r>
              <a:rPr lang="en-US" sz="1800" b="0" strike="noStrike" spc="-1">
                <a:solidFill>
                  <a:srgbClr val="3465A4"/>
                </a:solidFill>
                <a:latin typeface="Times New Roman"/>
              </a:rPr>
              <a:t>Answer: brand Ford</a:t>
            </a:r>
            <a:endParaRPr lang="en-US" sz="1800" b="0" strike="noStrike" spc="-1">
              <a:latin typeface="Arial"/>
            </a:endParaRPr>
          </a:p>
          <a:p>
            <a:pPr marL="431640" indent="-323640">
              <a:lnSpc>
                <a:spcPct val="100000"/>
              </a:lnSpc>
              <a:spcBef>
                <a:spcPts val="400"/>
              </a:spcBef>
            </a:pPr>
            <a:r>
              <a:rPr lang="en-US" sz="1800" b="0" strike="noStrike" spc="-1">
                <a:solidFill>
                  <a:srgbClr val="3465A4"/>
                </a:solidFill>
                <a:latin typeface="Times New Roman"/>
              </a:rPr>
              <a:t>             model Mustang</a:t>
            </a:r>
            <a:endParaRPr lang="en-US" sz="1800" b="0" strike="noStrike" spc="-1">
              <a:latin typeface="Arial"/>
            </a:endParaRPr>
          </a:p>
          <a:p>
            <a:pPr marL="431640" indent="-323640">
              <a:lnSpc>
                <a:spcPct val="100000"/>
              </a:lnSpc>
              <a:spcBef>
                <a:spcPts val="400"/>
              </a:spcBef>
            </a:pPr>
            <a:r>
              <a:rPr lang="en-US" sz="1800" b="0" strike="noStrike" spc="-1">
                <a:solidFill>
                  <a:srgbClr val="3465A4"/>
                </a:solidFill>
                <a:latin typeface="Times New Roman"/>
              </a:rPr>
              <a:t>             year 1964</a:t>
            </a:r>
            <a:endParaRPr lang="en-US" sz="1800" b="0" strike="noStrike" spc="-1">
              <a:latin typeface="Arial"/>
            </a:endParaRPr>
          </a:p>
        </p:txBody>
      </p:sp>
    </p:spTree>
  </p:cSld>
  <p:clrMapOvr>
    <a:masterClrMapping/>
  </p:clrMapOvr>
  <mc:AlternateContent xmlns:mc="http://schemas.openxmlformats.org/markup-compatibility/2006">
    <mc:Choice xmlns:p15="http://schemas.microsoft.com/office/powerpoint/2012/main" xmlns:p14="http://schemas.microsoft.com/office/powerpoint/2010/main" xmlns="" Requires="p14">
      <p:transition spd="slow" p14:dur="2000"/>
    </mc:Choice>
    <mc:Fallback>
      <p:transition spd="slow"/>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7" name="CustomShape 1"/>
          <p:cNvSpPr/>
          <p:nvPr/>
        </p:nvSpPr>
        <p:spPr>
          <a:xfrm>
            <a:off x="914400" y="617400"/>
            <a:ext cx="7314840" cy="3871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431640" indent="-323640">
              <a:lnSpc>
                <a:spcPct val="100000"/>
              </a:lnSpc>
              <a:spcBef>
                <a:spcPts val="601"/>
              </a:spcBef>
            </a:pPr>
            <a:r>
              <a:rPr lang="en-US" sz="1800" b="0" strike="noStrike" spc="-1">
                <a:solidFill>
                  <a:srgbClr val="FF0000"/>
                </a:solidFill>
                <a:latin typeface="Times New Roman"/>
              </a:rPr>
              <a:t>Check if Key Exists</a:t>
            </a:r>
            <a:endParaRPr lang="en-US" sz="1800" b="0" strike="noStrike" spc="-1">
              <a:latin typeface="Arial"/>
            </a:endParaRPr>
          </a:p>
          <a:p>
            <a:pPr marL="431640" indent="-323640">
              <a:lnSpc>
                <a:spcPct val="100000"/>
              </a:lnSpc>
              <a:spcBef>
                <a:spcPts val="601"/>
              </a:spcBef>
            </a:pPr>
            <a:r>
              <a:rPr lang="en-US" sz="1800" b="0" strike="noStrike" spc="-1">
                <a:solidFill>
                  <a:srgbClr val="111111"/>
                </a:solidFill>
                <a:latin typeface="Times New Roman"/>
              </a:rPr>
              <a:t>To determine if a specified key is present in a dictionary use the in keyword:</a:t>
            </a:r>
            <a:endParaRPr lang="en-US" sz="1800" b="0" strike="noStrike" spc="-1">
              <a:latin typeface="Arial"/>
            </a:endParaRPr>
          </a:p>
          <a:p>
            <a:pPr marL="431640" indent="-323640">
              <a:lnSpc>
                <a:spcPct val="100000"/>
              </a:lnSpc>
              <a:spcBef>
                <a:spcPts val="601"/>
              </a:spcBef>
            </a:pPr>
            <a:r>
              <a:rPr lang="en-US" sz="1800" b="0" strike="noStrike" spc="-1">
                <a:solidFill>
                  <a:srgbClr val="FF0000"/>
                </a:solidFill>
                <a:latin typeface="Times New Roman"/>
              </a:rPr>
              <a:t>Example: </a:t>
            </a:r>
            <a:r>
              <a:rPr lang="en-US" sz="1800" b="0" strike="noStrike" spc="-1">
                <a:solidFill>
                  <a:srgbClr val="000000"/>
                </a:solidFill>
                <a:latin typeface="Times New Roman"/>
              </a:rPr>
              <a:t>Check if "model" is present in the dictionary</a:t>
            </a:r>
            <a:endParaRPr lang="en-US" sz="1800" b="0" strike="noStrike" spc="-1">
              <a:latin typeface="Arial"/>
            </a:endParaRPr>
          </a:p>
          <a:p>
            <a:pPr marL="431640" indent="-323640">
              <a:lnSpc>
                <a:spcPct val="100000"/>
              </a:lnSpc>
              <a:spcBef>
                <a:spcPts val="601"/>
              </a:spcBef>
            </a:pPr>
            <a:r>
              <a:rPr lang="en-US" sz="1800" b="0" strike="noStrike" spc="-1">
                <a:solidFill>
                  <a:srgbClr val="1E6A39"/>
                </a:solidFill>
                <a:latin typeface="Times New Roman"/>
              </a:rPr>
              <a:t>thisdict = {</a:t>
            </a:r>
            <a:endParaRPr lang="en-US" sz="1800" b="0" strike="noStrike" spc="-1">
              <a:latin typeface="Arial"/>
            </a:endParaRPr>
          </a:p>
          <a:p>
            <a:pPr marL="431640" indent="-323640">
              <a:lnSpc>
                <a:spcPct val="100000"/>
              </a:lnSpc>
              <a:spcBef>
                <a:spcPts val="601"/>
              </a:spcBef>
            </a:pPr>
            <a:r>
              <a:rPr lang="en-US" sz="1800" b="0" strike="noStrike" spc="-1">
                <a:solidFill>
                  <a:srgbClr val="1E6A39"/>
                </a:solidFill>
                <a:latin typeface="Times New Roman"/>
              </a:rPr>
              <a:t>  "brand": "Ford",</a:t>
            </a:r>
            <a:endParaRPr lang="en-US" sz="1800" b="0" strike="noStrike" spc="-1">
              <a:latin typeface="Arial"/>
            </a:endParaRPr>
          </a:p>
          <a:p>
            <a:pPr marL="431640" indent="-323640">
              <a:lnSpc>
                <a:spcPct val="100000"/>
              </a:lnSpc>
              <a:spcBef>
                <a:spcPts val="601"/>
              </a:spcBef>
            </a:pPr>
            <a:r>
              <a:rPr lang="en-US" sz="1800" b="0" strike="noStrike" spc="-1">
                <a:solidFill>
                  <a:srgbClr val="1E6A39"/>
                </a:solidFill>
                <a:latin typeface="Times New Roman"/>
              </a:rPr>
              <a:t>  "model": "Mustang",</a:t>
            </a:r>
            <a:endParaRPr lang="en-US" sz="1800" b="0" strike="noStrike" spc="-1">
              <a:latin typeface="Arial"/>
            </a:endParaRPr>
          </a:p>
          <a:p>
            <a:pPr marL="431640" indent="-323640">
              <a:lnSpc>
                <a:spcPct val="100000"/>
              </a:lnSpc>
              <a:spcBef>
                <a:spcPts val="601"/>
              </a:spcBef>
            </a:pPr>
            <a:r>
              <a:rPr lang="en-US" sz="1800" b="0" strike="noStrike" spc="-1">
                <a:solidFill>
                  <a:srgbClr val="1E6A39"/>
                </a:solidFill>
                <a:latin typeface="Times New Roman"/>
              </a:rPr>
              <a:t>  "year": 1964</a:t>
            </a:r>
            <a:endParaRPr lang="en-US" sz="1800" b="0" strike="noStrike" spc="-1">
              <a:latin typeface="Arial"/>
            </a:endParaRPr>
          </a:p>
          <a:p>
            <a:pPr marL="431640" indent="-323640">
              <a:lnSpc>
                <a:spcPct val="100000"/>
              </a:lnSpc>
              <a:spcBef>
                <a:spcPts val="601"/>
              </a:spcBef>
            </a:pPr>
            <a:r>
              <a:rPr lang="en-US" sz="1800" b="0" strike="noStrike" spc="-1">
                <a:solidFill>
                  <a:srgbClr val="1E6A39"/>
                </a:solidFill>
                <a:latin typeface="Times New Roman"/>
              </a:rPr>
              <a:t>}</a:t>
            </a:r>
            <a:endParaRPr lang="en-US" sz="1800" b="0" strike="noStrike" spc="-1">
              <a:latin typeface="Arial"/>
            </a:endParaRPr>
          </a:p>
          <a:p>
            <a:pPr marL="431640" indent="-323640">
              <a:lnSpc>
                <a:spcPct val="100000"/>
              </a:lnSpc>
              <a:spcBef>
                <a:spcPts val="601"/>
              </a:spcBef>
            </a:pPr>
            <a:r>
              <a:rPr lang="en-US" sz="1800" b="0" strike="noStrike" spc="-1">
                <a:solidFill>
                  <a:srgbClr val="1E6A39"/>
                </a:solidFill>
                <a:latin typeface="Times New Roman"/>
              </a:rPr>
              <a:t>if "model" in thisdict:</a:t>
            </a:r>
            <a:endParaRPr lang="en-US" sz="1800" b="0" strike="noStrike" spc="-1">
              <a:latin typeface="Arial"/>
            </a:endParaRPr>
          </a:p>
          <a:p>
            <a:pPr marL="431640" indent="-323640">
              <a:lnSpc>
                <a:spcPct val="100000"/>
              </a:lnSpc>
              <a:spcBef>
                <a:spcPts val="601"/>
              </a:spcBef>
            </a:pPr>
            <a:r>
              <a:rPr lang="en-US" sz="1800" b="0" strike="noStrike" spc="-1">
                <a:solidFill>
                  <a:srgbClr val="1E6A39"/>
                </a:solidFill>
                <a:latin typeface="Times New Roman"/>
              </a:rPr>
              <a:t>  print("Yes, 'model' is one of the keys in the thisdict dictionary")</a:t>
            </a:r>
            <a:endParaRPr lang="en-US" sz="1800" b="0" strike="noStrike" spc="-1">
              <a:latin typeface="Arial"/>
            </a:endParaRPr>
          </a:p>
          <a:p>
            <a:pPr marL="431640" indent="-323640">
              <a:lnSpc>
                <a:spcPct val="100000"/>
              </a:lnSpc>
              <a:spcBef>
                <a:spcPts val="601"/>
              </a:spcBef>
            </a:pPr>
            <a:r>
              <a:rPr lang="en-US" sz="1800" b="0" strike="noStrike" spc="-1">
                <a:solidFill>
                  <a:srgbClr val="3465A4"/>
                </a:solidFill>
                <a:latin typeface="Times New Roman"/>
              </a:rPr>
              <a:t>Answer:Yes, 'model' is one of the keys in the thisdict dictionary</a:t>
            </a:r>
            <a:endParaRPr lang="en-US" sz="1800" b="0" strike="noStrike" spc="-1">
              <a:latin typeface="Arial"/>
            </a:endParaRPr>
          </a:p>
        </p:txBody>
      </p:sp>
    </p:spTree>
  </p:cSld>
  <p:clrMapOvr>
    <a:masterClrMapping/>
  </p:clrMapOvr>
  <mc:AlternateContent xmlns:mc="http://schemas.openxmlformats.org/markup-compatibility/2006">
    <mc:Choice xmlns:p15="http://schemas.microsoft.com/office/powerpoint/2012/main" xmlns:p14="http://schemas.microsoft.com/office/powerpoint/2010/main" xmlns="" Requires="p14">
      <p:transition spd="slow" p14:dur="2000"/>
    </mc:Choice>
    <mc:Fallback>
      <p:transition spd="slow"/>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 name="CustomShape 1"/>
          <p:cNvSpPr/>
          <p:nvPr/>
        </p:nvSpPr>
        <p:spPr>
          <a:xfrm>
            <a:off x="457200" y="514440"/>
            <a:ext cx="8381520" cy="3520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431640" indent="-323640">
              <a:lnSpc>
                <a:spcPct val="100000"/>
              </a:lnSpc>
              <a:spcBef>
                <a:spcPts val="601"/>
              </a:spcBef>
            </a:pPr>
            <a:r>
              <a:rPr lang="en-US" sz="1800" b="0" strike="noStrike" spc="-1">
                <a:solidFill>
                  <a:srgbClr val="FF0000"/>
                </a:solidFill>
                <a:latin typeface="Times New Roman"/>
              </a:rPr>
              <a:t>Dictionary Length</a:t>
            </a:r>
            <a:endParaRPr lang="en-US" sz="1800" b="0" strike="noStrike" spc="-1">
              <a:latin typeface="Arial"/>
            </a:endParaRPr>
          </a:p>
          <a:p>
            <a:pPr marL="431640" indent="-323640">
              <a:lnSpc>
                <a:spcPct val="100000"/>
              </a:lnSpc>
              <a:spcBef>
                <a:spcPts val="601"/>
              </a:spcBef>
            </a:pPr>
            <a:r>
              <a:rPr lang="en-US" sz="1800" b="0" strike="noStrike" spc="-1">
                <a:solidFill>
                  <a:srgbClr val="111111"/>
                </a:solidFill>
                <a:latin typeface="Times New Roman"/>
              </a:rPr>
              <a:t>To determine how many items (key-value pairs) a dictionary has, use the len() function.</a:t>
            </a:r>
            <a:endParaRPr lang="en-US" sz="1800" b="0" strike="noStrike" spc="-1">
              <a:latin typeface="Arial"/>
            </a:endParaRPr>
          </a:p>
          <a:p>
            <a:pPr marL="431640" indent="-323640">
              <a:lnSpc>
                <a:spcPct val="100000"/>
              </a:lnSpc>
              <a:spcBef>
                <a:spcPts val="601"/>
              </a:spcBef>
            </a:pPr>
            <a:r>
              <a:rPr lang="en-US" sz="1800" b="0" strike="noStrike" spc="-1">
                <a:solidFill>
                  <a:srgbClr val="FF0000"/>
                </a:solidFill>
                <a:latin typeface="Times New Roman"/>
              </a:rPr>
              <a:t>Example: Print the number of items in the dictionary</a:t>
            </a:r>
            <a:endParaRPr lang="en-US" sz="1800" b="0" strike="noStrike" spc="-1">
              <a:latin typeface="Arial"/>
            </a:endParaRPr>
          </a:p>
          <a:p>
            <a:pPr marL="431640" indent="-323640">
              <a:lnSpc>
                <a:spcPct val="100000"/>
              </a:lnSpc>
              <a:spcBef>
                <a:spcPts val="601"/>
              </a:spcBef>
            </a:pPr>
            <a:r>
              <a:rPr lang="en-US" sz="1800" b="0" strike="noStrike" spc="-1">
                <a:solidFill>
                  <a:srgbClr val="1E6A39"/>
                </a:solidFill>
                <a:latin typeface="Times New Roman"/>
              </a:rPr>
              <a:t>thisdict = {</a:t>
            </a:r>
            <a:endParaRPr lang="en-US" sz="1800" b="0" strike="noStrike" spc="-1">
              <a:latin typeface="Arial"/>
            </a:endParaRPr>
          </a:p>
          <a:p>
            <a:pPr marL="431640" indent="-323640">
              <a:lnSpc>
                <a:spcPct val="100000"/>
              </a:lnSpc>
              <a:spcBef>
                <a:spcPts val="601"/>
              </a:spcBef>
            </a:pPr>
            <a:r>
              <a:rPr lang="en-US" sz="1800" b="0" strike="noStrike" spc="-1">
                <a:solidFill>
                  <a:srgbClr val="1E6A39"/>
                </a:solidFill>
                <a:latin typeface="Times New Roman"/>
              </a:rPr>
              <a:t>  "brand": "Ford",</a:t>
            </a:r>
            <a:endParaRPr lang="en-US" sz="1800" b="0" strike="noStrike" spc="-1">
              <a:latin typeface="Arial"/>
            </a:endParaRPr>
          </a:p>
          <a:p>
            <a:pPr marL="431640" indent="-323640">
              <a:lnSpc>
                <a:spcPct val="100000"/>
              </a:lnSpc>
              <a:spcBef>
                <a:spcPts val="601"/>
              </a:spcBef>
            </a:pPr>
            <a:r>
              <a:rPr lang="en-US" sz="1800" b="0" strike="noStrike" spc="-1">
                <a:solidFill>
                  <a:srgbClr val="1E6A39"/>
                </a:solidFill>
                <a:latin typeface="Times New Roman"/>
              </a:rPr>
              <a:t>  "model": "Mustang",</a:t>
            </a:r>
            <a:endParaRPr lang="en-US" sz="1800" b="0" strike="noStrike" spc="-1">
              <a:latin typeface="Arial"/>
            </a:endParaRPr>
          </a:p>
          <a:p>
            <a:pPr marL="431640" indent="-323640">
              <a:lnSpc>
                <a:spcPct val="100000"/>
              </a:lnSpc>
              <a:spcBef>
                <a:spcPts val="601"/>
              </a:spcBef>
            </a:pPr>
            <a:r>
              <a:rPr lang="en-US" sz="1800" b="0" strike="noStrike" spc="-1">
                <a:solidFill>
                  <a:srgbClr val="1E6A39"/>
                </a:solidFill>
                <a:latin typeface="Times New Roman"/>
              </a:rPr>
              <a:t>  "year": 1964</a:t>
            </a:r>
            <a:endParaRPr lang="en-US" sz="1800" b="0" strike="noStrike" spc="-1">
              <a:latin typeface="Arial"/>
            </a:endParaRPr>
          </a:p>
          <a:p>
            <a:pPr marL="431640" indent="-323640">
              <a:lnSpc>
                <a:spcPct val="100000"/>
              </a:lnSpc>
              <a:spcBef>
                <a:spcPts val="601"/>
              </a:spcBef>
            </a:pPr>
            <a:r>
              <a:rPr lang="en-US" sz="1800" b="0" strike="noStrike" spc="-1">
                <a:solidFill>
                  <a:srgbClr val="1E6A39"/>
                </a:solidFill>
                <a:latin typeface="Times New Roman"/>
              </a:rPr>
              <a:t>}</a:t>
            </a:r>
            <a:endParaRPr lang="en-US" sz="1800" b="0" strike="noStrike" spc="-1">
              <a:latin typeface="Arial"/>
            </a:endParaRPr>
          </a:p>
          <a:p>
            <a:pPr marL="431640" indent="-323640">
              <a:lnSpc>
                <a:spcPct val="100000"/>
              </a:lnSpc>
              <a:spcBef>
                <a:spcPts val="601"/>
              </a:spcBef>
            </a:pPr>
            <a:r>
              <a:rPr lang="en-US" sz="1800" b="0" strike="noStrike" spc="-1">
                <a:solidFill>
                  <a:srgbClr val="1E6A39"/>
                </a:solidFill>
                <a:latin typeface="Times New Roman"/>
              </a:rPr>
              <a:t>print(len(thisdict))</a:t>
            </a:r>
            <a:endParaRPr lang="en-US" sz="1800" b="0" strike="noStrike" spc="-1">
              <a:latin typeface="Arial"/>
            </a:endParaRPr>
          </a:p>
          <a:p>
            <a:pPr marL="431640" indent="-323640">
              <a:lnSpc>
                <a:spcPct val="100000"/>
              </a:lnSpc>
              <a:spcBef>
                <a:spcPts val="601"/>
              </a:spcBef>
            </a:pPr>
            <a:r>
              <a:rPr lang="en-US" sz="1800" b="0" strike="noStrike" spc="-1">
                <a:solidFill>
                  <a:srgbClr val="3465A4"/>
                </a:solidFill>
                <a:latin typeface="Times New Roman"/>
              </a:rPr>
              <a:t>Answer:3</a:t>
            </a:r>
            <a:endParaRPr lang="en-US" sz="1800" b="0" strike="noStrike" spc="-1">
              <a:latin typeface="Arial"/>
            </a:endParaRPr>
          </a:p>
        </p:txBody>
      </p:sp>
    </p:spTree>
  </p:cSld>
  <p:clrMapOvr>
    <a:masterClrMapping/>
  </p:clrMapOvr>
  <mc:AlternateContent xmlns:mc="http://schemas.openxmlformats.org/markup-compatibility/2006">
    <mc:Choice xmlns:p15="http://schemas.microsoft.com/office/powerpoint/2012/main" xmlns:p14="http://schemas.microsoft.com/office/powerpoint/2010/main" xmlns="" Requires="p14">
      <p:transition spd="slow" p14:dur="2000"/>
    </mc:Choice>
    <mc:Fallback>
      <p:transition spd="slow"/>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CustomShape 1"/>
          <p:cNvSpPr/>
          <p:nvPr/>
        </p:nvSpPr>
        <p:spPr>
          <a:xfrm>
            <a:off x="762120" y="478800"/>
            <a:ext cx="7619760" cy="41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431640" indent="-323640">
              <a:lnSpc>
                <a:spcPct val="100000"/>
              </a:lnSpc>
              <a:spcBef>
                <a:spcPts val="601"/>
              </a:spcBef>
            </a:pPr>
            <a:r>
              <a:rPr lang="en-US" sz="1800" b="0" strike="noStrike" spc="-1">
                <a:solidFill>
                  <a:srgbClr val="FF0000"/>
                </a:solidFill>
                <a:latin typeface="Times New Roman"/>
              </a:rPr>
              <a:t>Adding Items</a:t>
            </a:r>
            <a:endParaRPr lang="en-US" sz="1800" b="0" strike="noStrike" spc="-1">
              <a:latin typeface="Arial"/>
            </a:endParaRPr>
          </a:p>
          <a:p>
            <a:pPr marL="431640" indent="-323640">
              <a:lnSpc>
                <a:spcPct val="100000"/>
              </a:lnSpc>
              <a:spcBef>
                <a:spcPts val="601"/>
              </a:spcBef>
              <a:buClr>
                <a:srgbClr val="111111"/>
              </a:buClr>
              <a:buSzPct val="45000"/>
              <a:buFont typeface="Wingdings" charset="2"/>
              <a:buChar char=""/>
            </a:pPr>
            <a:r>
              <a:rPr lang="en-US" sz="1800" b="0" strike="noStrike" spc="-1">
                <a:solidFill>
                  <a:srgbClr val="111111"/>
                </a:solidFill>
                <a:latin typeface="Times New Roman"/>
              </a:rPr>
              <a:t>Adding an item to the dictionary is done by using a new index key and assigning a value to it:</a:t>
            </a:r>
            <a:endParaRPr lang="en-US" sz="1800" b="0" strike="noStrike" spc="-1">
              <a:latin typeface="Arial"/>
            </a:endParaRPr>
          </a:p>
          <a:p>
            <a:pPr marL="431640" indent="-323640">
              <a:lnSpc>
                <a:spcPct val="100000"/>
              </a:lnSpc>
              <a:spcBef>
                <a:spcPts val="601"/>
              </a:spcBef>
            </a:pPr>
            <a:r>
              <a:rPr lang="en-US" sz="1800" b="0" strike="noStrike" spc="-1">
                <a:solidFill>
                  <a:srgbClr val="FF0000"/>
                </a:solidFill>
                <a:latin typeface="Times New Roman"/>
              </a:rPr>
              <a:t>Example</a:t>
            </a:r>
            <a:endParaRPr lang="en-US" sz="1800" b="0" strike="noStrike" spc="-1">
              <a:latin typeface="Arial"/>
            </a:endParaRPr>
          </a:p>
          <a:p>
            <a:pPr marL="1174680" indent="-323640">
              <a:lnSpc>
                <a:spcPct val="100000"/>
              </a:lnSpc>
              <a:spcBef>
                <a:spcPts val="601"/>
              </a:spcBef>
            </a:pPr>
            <a:r>
              <a:rPr lang="en-US" sz="1800" b="0" strike="noStrike" spc="-1">
                <a:solidFill>
                  <a:srgbClr val="127622"/>
                </a:solidFill>
                <a:latin typeface="Times New Roman"/>
              </a:rPr>
              <a:t>thisdict = {</a:t>
            </a:r>
            <a:endParaRPr lang="en-US" sz="1800" b="0" strike="noStrike" spc="-1">
              <a:latin typeface="Arial"/>
            </a:endParaRPr>
          </a:p>
          <a:p>
            <a:pPr marL="1174680" indent="-323640">
              <a:lnSpc>
                <a:spcPct val="100000"/>
              </a:lnSpc>
              <a:spcBef>
                <a:spcPts val="601"/>
              </a:spcBef>
            </a:pPr>
            <a:r>
              <a:rPr lang="en-US" sz="1800" b="0" strike="noStrike" spc="-1">
                <a:solidFill>
                  <a:srgbClr val="127622"/>
                </a:solidFill>
                <a:latin typeface="Times New Roman"/>
              </a:rPr>
              <a:t>  "brand": "Ford",</a:t>
            </a:r>
            <a:endParaRPr lang="en-US" sz="1800" b="0" strike="noStrike" spc="-1">
              <a:latin typeface="Arial"/>
            </a:endParaRPr>
          </a:p>
          <a:p>
            <a:pPr marL="1174680" indent="-323640">
              <a:lnSpc>
                <a:spcPct val="100000"/>
              </a:lnSpc>
              <a:spcBef>
                <a:spcPts val="601"/>
              </a:spcBef>
            </a:pPr>
            <a:r>
              <a:rPr lang="en-US" sz="1800" b="0" strike="noStrike" spc="-1">
                <a:solidFill>
                  <a:srgbClr val="127622"/>
                </a:solidFill>
                <a:latin typeface="Times New Roman"/>
              </a:rPr>
              <a:t>  "model": "Mustang",</a:t>
            </a:r>
            <a:endParaRPr lang="en-US" sz="1800" b="0" strike="noStrike" spc="-1">
              <a:latin typeface="Arial"/>
            </a:endParaRPr>
          </a:p>
          <a:p>
            <a:pPr marL="1174680" indent="-323640">
              <a:lnSpc>
                <a:spcPct val="100000"/>
              </a:lnSpc>
              <a:spcBef>
                <a:spcPts val="601"/>
              </a:spcBef>
            </a:pPr>
            <a:r>
              <a:rPr lang="en-US" sz="1800" b="0" strike="noStrike" spc="-1">
                <a:solidFill>
                  <a:srgbClr val="127622"/>
                </a:solidFill>
                <a:latin typeface="Times New Roman"/>
              </a:rPr>
              <a:t>  "year": 1964</a:t>
            </a:r>
            <a:endParaRPr lang="en-US" sz="1800" b="0" strike="noStrike" spc="-1">
              <a:latin typeface="Arial"/>
            </a:endParaRPr>
          </a:p>
          <a:p>
            <a:pPr marL="1174680" indent="-323640">
              <a:lnSpc>
                <a:spcPct val="100000"/>
              </a:lnSpc>
              <a:spcBef>
                <a:spcPts val="601"/>
              </a:spcBef>
            </a:pPr>
            <a:r>
              <a:rPr lang="en-US" sz="1800" b="0" strike="noStrike" spc="-1">
                <a:solidFill>
                  <a:srgbClr val="127622"/>
                </a:solidFill>
                <a:latin typeface="Times New Roman"/>
              </a:rPr>
              <a:t>}</a:t>
            </a:r>
            <a:endParaRPr lang="en-US" sz="1800" b="0" strike="noStrike" spc="-1">
              <a:latin typeface="Arial"/>
            </a:endParaRPr>
          </a:p>
          <a:p>
            <a:pPr marL="1174680" indent="-323640">
              <a:lnSpc>
                <a:spcPct val="100000"/>
              </a:lnSpc>
              <a:spcBef>
                <a:spcPts val="601"/>
              </a:spcBef>
            </a:pPr>
            <a:r>
              <a:rPr lang="en-US" sz="1800" b="0" strike="noStrike" spc="-1">
                <a:solidFill>
                  <a:srgbClr val="127622"/>
                </a:solidFill>
                <a:latin typeface="Times New Roman"/>
              </a:rPr>
              <a:t>thisdict["color"] = "red"</a:t>
            </a:r>
            <a:endParaRPr lang="en-US" sz="1800" b="0" strike="noStrike" spc="-1">
              <a:latin typeface="Arial"/>
            </a:endParaRPr>
          </a:p>
          <a:p>
            <a:pPr marL="1174680" indent="-323640">
              <a:lnSpc>
                <a:spcPct val="100000"/>
              </a:lnSpc>
              <a:spcBef>
                <a:spcPts val="601"/>
              </a:spcBef>
            </a:pPr>
            <a:r>
              <a:rPr lang="en-US" sz="1800" b="0" strike="noStrike" spc="-1">
                <a:solidFill>
                  <a:srgbClr val="127622"/>
                </a:solidFill>
                <a:latin typeface="Times New Roman"/>
              </a:rPr>
              <a:t>print(thisdict)</a:t>
            </a:r>
            <a:endParaRPr lang="en-US" sz="1800" b="0" strike="noStrike" spc="-1">
              <a:latin typeface="Arial"/>
            </a:endParaRPr>
          </a:p>
          <a:p>
            <a:pPr marL="431640" indent="-323640">
              <a:lnSpc>
                <a:spcPct val="100000"/>
              </a:lnSpc>
              <a:spcBef>
                <a:spcPts val="601"/>
              </a:spcBef>
            </a:pPr>
            <a:r>
              <a:rPr lang="en-US" sz="1800" b="0" strike="noStrike" spc="-1">
                <a:solidFill>
                  <a:srgbClr val="3465A4"/>
                </a:solidFill>
                <a:latin typeface="Times New Roman"/>
              </a:rPr>
              <a:t>Answer:{'brand': 'Ford', 'model': 'Mustang', 'year': 1964, 'color': 'red'}</a:t>
            </a:r>
            <a:endParaRPr lang="en-US" sz="1800" b="0" strike="noStrike" spc="-1">
              <a:latin typeface="Arial"/>
            </a:endParaRPr>
          </a:p>
        </p:txBody>
      </p:sp>
    </p:spTree>
  </p:cSld>
  <p:clrMapOvr>
    <a:masterClrMapping/>
  </p:clrMapOvr>
  <mc:AlternateContent xmlns:mc="http://schemas.openxmlformats.org/markup-compatibility/2006">
    <mc:Choice xmlns:p15="http://schemas.microsoft.com/office/powerpoint/2012/main" xmlns:p14="http://schemas.microsoft.com/office/powerpoint/2010/main" xmlns="" Requires="p14">
      <p:transition spd="slow" p14:dur="2000"/>
    </mc:Choice>
    <mc:Fallback>
      <p:transition spd="slow"/>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0" name="CustomShape 1"/>
          <p:cNvSpPr/>
          <p:nvPr/>
        </p:nvSpPr>
        <p:spPr>
          <a:xfrm>
            <a:off x="895320" y="617400"/>
            <a:ext cx="7353000" cy="3871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431640" indent="-323640">
              <a:lnSpc>
                <a:spcPct val="100000"/>
              </a:lnSpc>
              <a:spcBef>
                <a:spcPts val="601"/>
              </a:spcBef>
            </a:pPr>
            <a:r>
              <a:rPr lang="en-US" sz="1800" b="0" strike="noStrike" spc="-1">
                <a:solidFill>
                  <a:srgbClr val="FF0000"/>
                </a:solidFill>
                <a:latin typeface="Times New Roman"/>
              </a:rPr>
              <a:t>Removing Items</a:t>
            </a:r>
            <a:endParaRPr lang="en-US" sz="1800" b="0" strike="noStrike" spc="-1">
              <a:latin typeface="Arial"/>
            </a:endParaRPr>
          </a:p>
          <a:p>
            <a:pPr marL="431640" indent="-323640">
              <a:lnSpc>
                <a:spcPct val="100000"/>
              </a:lnSpc>
              <a:spcBef>
                <a:spcPts val="601"/>
              </a:spcBef>
            </a:pPr>
            <a:r>
              <a:rPr lang="en-US" sz="1800" b="0" strike="noStrike" spc="-1">
                <a:solidFill>
                  <a:srgbClr val="111111"/>
                </a:solidFill>
                <a:latin typeface="Times New Roman"/>
              </a:rPr>
              <a:t>There are several methods to remove items from a dictionary:</a:t>
            </a:r>
            <a:endParaRPr lang="en-US" sz="1800" b="0" strike="noStrike" spc="-1">
              <a:latin typeface="Arial"/>
            </a:endParaRPr>
          </a:p>
          <a:p>
            <a:pPr marL="431640" indent="-323640">
              <a:lnSpc>
                <a:spcPct val="100000"/>
              </a:lnSpc>
              <a:spcBef>
                <a:spcPts val="601"/>
              </a:spcBef>
            </a:pPr>
            <a:r>
              <a:rPr lang="en-US" sz="1800" b="0" strike="noStrike" spc="-1">
                <a:solidFill>
                  <a:srgbClr val="FF0000"/>
                </a:solidFill>
                <a:latin typeface="Times New Roman"/>
              </a:rPr>
              <a:t>Example: </a:t>
            </a:r>
            <a:r>
              <a:rPr lang="en-US" sz="1800" b="0" strike="noStrike" spc="-1">
                <a:solidFill>
                  <a:srgbClr val="000000"/>
                </a:solidFill>
                <a:latin typeface="Times New Roman"/>
              </a:rPr>
              <a:t>The pop() method removes the item with the specified key name</a:t>
            </a:r>
            <a:endParaRPr lang="en-US" sz="1800" b="0" strike="noStrike" spc="-1">
              <a:latin typeface="Arial"/>
            </a:endParaRPr>
          </a:p>
          <a:p>
            <a:pPr marL="1174680" indent="-323640">
              <a:lnSpc>
                <a:spcPct val="100000"/>
              </a:lnSpc>
              <a:spcBef>
                <a:spcPts val="601"/>
              </a:spcBef>
            </a:pPr>
            <a:r>
              <a:rPr lang="en-US" sz="1800" b="0" strike="noStrike" spc="-1">
                <a:solidFill>
                  <a:srgbClr val="158466"/>
                </a:solidFill>
                <a:latin typeface="Times New Roman"/>
              </a:rPr>
              <a:t>thisdict = {</a:t>
            </a:r>
            <a:endParaRPr lang="en-US" sz="1800" b="0" strike="noStrike" spc="-1">
              <a:latin typeface="Arial"/>
            </a:endParaRPr>
          </a:p>
          <a:p>
            <a:pPr marL="1174680" indent="-323640">
              <a:lnSpc>
                <a:spcPct val="100000"/>
              </a:lnSpc>
              <a:spcBef>
                <a:spcPts val="601"/>
              </a:spcBef>
            </a:pPr>
            <a:r>
              <a:rPr lang="en-US" sz="1800" b="0" strike="noStrike" spc="-1">
                <a:solidFill>
                  <a:srgbClr val="158466"/>
                </a:solidFill>
                <a:latin typeface="Times New Roman"/>
              </a:rPr>
              <a:t>  "brand": "Ford",</a:t>
            </a:r>
            <a:endParaRPr lang="en-US" sz="1800" b="0" strike="noStrike" spc="-1">
              <a:latin typeface="Arial"/>
            </a:endParaRPr>
          </a:p>
          <a:p>
            <a:pPr marL="1174680" indent="-323640">
              <a:lnSpc>
                <a:spcPct val="100000"/>
              </a:lnSpc>
              <a:spcBef>
                <a:spcPts val="601"/>
              </a:spcBef>
            </a:pPr>
            <a:r>
              <a:rPr lang="en-US" sz="1800" b="0" strike="noStrike" spc="-1">
                <a:solidFill>
                  <a:srgbClr val="158466"/>
                </a:solidFill>
                <a:latin typeface="Times New Roman"/>
              </a:rPr>
              <a:t>  "model": "Mustang",</a:t>
            </a:r>
            <a:endParaRPr lang="en-US" sz="1800" b="0" strike="noStrike" spc="-1">
              <a:latin typeface="Arial"/>
            </a:endParaRPr>
          </a:p>
          <a:p>
            <a:pPr marL="1174680" indent="-323640">
              <a:lnSpc>
                <a:spcPct val="100000"/>
              </a:lnSpc>
              <a:spcBef>
                <a:spcPts val="601"/>
              </a:spcBef>
            </a:pPr>
            <a:r>
              <a:rPr lang="en-US" sz="1800" b="0" strike="noStrike" spc="-1">
                <a:solidFill>
                  <a:srgbClr val="158466"/>
                </a:solidFill>
                <a:latin typeface="Times New Roman"/>
              </a:rPr>
              <a:t>  "year": 1964</a:t>
            </a:r>
            <a:endParaRPr lang="en-US" sz="1800" b="0" strike="noStrike" spc="-1">
              <a:latin typeface="Arial"/>
            </a:endParaRPr>
          </a:p>
          <a:p>
            <a:pPr marL="1174680" indent="-323640">
              <a:lnSpc>
                <a:spcPct val="100000"/>
              </a:lnSpc>
              <a:spcBef>
                <a:spcPts val="601"/>
              </a:spcBef>
            </a:pPr>
            <a:r>
              <a:rPr lang="en-US" sz="1800" b="0" strike="noStrike" spc="-1">
                <a:solidFill>
                  <a:srgbClr val="158466"/>
                </a:solidFill>
                <a:latin typeface="Times New Roman"/>
              </a:rPr>
              <a:t>}</a:t>
            </a:r>
            <a:endParaRPr lang="en-US" sz="1800" b="0" strike="noStrike" spc="-1">
              <a:latin typeface="Arial"/>
            </a:endParaRPr>
          </a:p>
          <a:p>
            <a:pPr marL="1174680" indent="-323640">
              <a:lnSpc>
                <a:spcPct val="100000"/>
              </a:lnSpc>
              <a:spcBef>
                <a:spcPts val="601"/>
              </a:spcBef>
            </a:pPr>
            <a:r>
              <a:rPr lang="en-US" sz="1800" b="0" strike="noStrike" spc="-1">
                <a:solidFill>
                  <a:srgbClr val="158466"/>
                </a:solidFill>
                <a:latin typeface="Times New Roman"/>
              </a:rPr>
              <a:t>thisdict.pop("model")</a:t>
            </a:r>
            <a:endParaRPr lang="en-US" sz="1800" b="0" strike="noStrike" spc="-1">
              <a:latin typeface="Arial"/>
            </a:endParaRPr>
          </a:p>
          <a:p>
            <a:pPr marL="1174680" indent="-323640">
              <a:lnSpc>
                <a:spcPct val="100000"/>
              </a:lnSpc>
              <a:spcBef>
                <a:spcPts val="601"/>
              </a:spcBef>
            </a:pPr>
            <a:r>
              <a:rPr lang="en-US" sz="1800" b="0" strike="noStrike" spc="-1">
                <a:solidFill>
                  <a:srgbClr val="158466"/>
                </a:solidFill>
                <a:latin typeface="Times New Roman"/>
              </a:rPr>
              <a:t>print(thisdict)</a:t>
            </a:r>
            <a:endParaRPr lang="en-US" sz="1800" b="0" strike="noStrike" spc="-1">
              <a:latin typeface="Arial"/>
            </a:endParaRPr>
          </a:p>
          <a:p>
            <a:pPr marL="431640" indent="-323640">
              <a:lnSpc>
                <a:spcPct val="100000"/>
              </a:lnSpc>
              <a:spcBef>
                <a:spcPts val="601"/>
              </a:spcBef>
            </a:pPr>
            <a:r>
              <a:rPr lang="en-US" sz="1800" b="0" strike="noStrike" spc="-1">
                <a:solidFill>
                  <a:srgbClr val="3465A4"/>
                </a:solidFill>
                <a:latin typeface="Times New Roman"/>
              </a:rPr>
              <a:t>Answer:{'brand': 'Ford', 'year': 1964}</a:t>
            </a:r>
            <a:endParaRPr lang="en-US" sz="1800" b="0" strike="noStrike" spc="-1">
              <a:latin typeface="Arial"/>
            </a:endParaRPr>
          </a:p>
        </p:txBody>
      </p:sp>
    </p:spTree>
  </p:cSld>
  <p:clrMapOvr>
    <a:masterClrMapping/>
  </p:clrMapOvr>
  <mc:AlternateContent xmlns:mc="http://schemas.openxmlformats.org/markup-compatibility/2006">
    <mc:Choice xmlns:p15="http://schemas.microsoft.com/office/powerpoint/2012/main" xmlns:p14="http://schemas.microsoft.com/office/powerpoint/2010/main" xmlns="" Requires="p14">
      <p:transition spd="slow" p14:dur="2000"/>
    </mc:Choice>
    <mc:Fallback>
      <p:transition spd="slow"/>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1" name="CustomShape 1"/>
          <p:cNvSpPr/>
          <p:nvPr/>
        </p:nvSpPr>
        <p:spPr>
          <a:xfrm>
            <a:off x="304920" y="133200"/>
            <a:ext cx="8152920" cy="4574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431640" indent="-323640" algn="just">
              <a:lnSpc>
                <a:spcPct val="100000"/>
              </a:lnSpc>
              <a:spcBef>
                <a:spcPts val="201"/>
              </a:spcBef>
            </a:pPr>
            <a:r>
              <a:rPr lang="en-US" sz="1400" b="0" strike="noStrike" spc="-1">
                <a:solidFill>
                  <a:srgbClr val="FF0000"/>
                </a:solidFill>
                <a:latin typeface="Times New Roman"/>
              </a:rPr>
              <a:t>Example:</a:t>
            </a:r>
            <a:r>
              <a:rPr lang="en-US" sz="1400" b="0" strike="noStrike" spc="-1">
                <a:solidFill>
                  <a:srgbClr val="111111"/>
                </a:solidFill>
                <a:latin typeface="Times New Roman"/>
              </a:rPr>
              <a:t> The popitem() method removes the last inserted item (in versions before 3.8, a random item is removed instead)</a:t>
            </a:r>
            <a:endParaRPr lang="en-US" sz="1400" b="0" strike="noStrike" spc="-1">
              <a:latin typeface="Arial"/>
            </a:endParaRPr>
          </a:p>
          <a:p>
            <a:pPr marL="1174680" indent="-323640">
              <a:lnSpc>
                <a:spcPct val="100000"/>
              </a:lnSpc>
              <a:spcBef>
                <a:spcPts val="201"/>
              </a:spcBef>
            </a:pPr>
            <a:r>
              <a:rPr lang="en-US" sz="1400" b="0" strike="noStrike" spc="-1">
                <a:solidFill>
                  <a:srgbClr val="158466"/>
                </a:solidFill>
                <a:latin typeface="Times New Roman"/>
              </a:rPr>
              <a:t>thisdict = {</a:t>
            </a:r>
            <a:endParaRPr lang="en-US" sz="1400" b="0" strike="noStrike" spc="-1">
              <a:latin typeface="Arial"/>
            </a:endParaRPr>
          </a:p>
          <a:p>
            <a:pPr marL="1174680" indent="-323640">
              <a:lnSpc>
                <a:spcPct val="100000"/>
              </a:lnSpc>
              <a:spcBef>
                <a:spcPts val="201"/>
              </a:spcBef>
            </a:pPr>
            <a:r>
              <a:rPr lang="en-US" sz="1400" b="0" strike="noStrike" spc="-1">
                <a:solidFill>
                  <a:srgbClr val="158466"/>
                </a:solidFill>
                <a:latin typeface="Times New Roman"/>
              </a:rPr>
              <a:t>  "brand": "Ford",</a:t>
            </a:r>
            <a:endParaRPr lang="en-US" sz="1400" b="0" strike="noStrike" spc="-1">
              <a:latin typeface="Arial"/>
            </a:endParaRPr>
          </a:p>
          <a:p>
            <a:pPr marL="1174680" indent="-323640">
              <a:lnSpc>
                <a:spcPct val="100000"/>
              </a:lnSpc>
              <a:spcBef>
                <a:spcPts val="201"/>
              </a:spcBef>
            </a:pPr>
            <a:r>
              <a:rPr lang="en-US" sz="1400" b="0" strike="noStrike" spc="-1">
                <a:solidFill>
                  <a:srgbClr val="158466"/>
                </a:solidFill>
                <a:latin typeface="Times New Roman"/>
              </a:rPr>
              <a:t>  "model": "Mustang",</a:t>
            </a:r>
            <a:endParaRPr lang="en-US" sz="1400" b="0" strike="noStrike" spc="-1">
              <a:latin typeface="Arial"/>
            </a:endParaRPr>
          </a:p>
          <a:p>
            <a:pPr marL="1174680" indent="-323640">
              <a:lnSpc>
                <a:spcPct val="100000"/>
              </a:lnSpc>
              <a:spcBef>
                <a:spcPts val="201"/>
              </a:spcBef>
            </a:pPr>
            <a:r>
              <a:rPr lang="en-US" sz="1400" b="0" strike="noStrike" spc="-1">
                <a:solidFill>
                  <a:srgbClr val="158466"/>
                </a:solidFill>
                <a:latin typeface="Times New Roman"/>
              </a:rPr>
              <a:t>  "year": 1964</a:t>
            </a:r>
            <a:endParaRPr lang="en-US" sz="1400" b="0" strike="noStrike" spc="-1">
              <a:latin typeface="Arial"/>
            </a:endParaRPr>
          </a:p>
          <a:p>
            <a:pPr marL="1174680" indent="-323640">
              <a:lnSpc>
                <a:spcPct val="100000"/>
              </a:lnSpc>
              <a:spcBef>
                <a:spcPts val="201"/>
              </a:spcBef>
            </a:pPr>
            <a:r>
              <a:rPr lang="en-US" sz="1400" b="0" strike="noStrike" spc="-1">
                <a:solidFill>
                  <a:srgbClr val="158466"/>
                </a:solidFill>
                <a:latin typeface="Times New Roman"/>
              </a:rPr>
              <a:t>}</a:t>
            </a:r>
            <a:endParaRPr lang="en-US" sz="1400" b="0" strike="noStrike" spc="-1">
              <a:latin typeface="Arial"/>
            </a:endParaRPr>
          </a:p>
          <a:p>
            <a:pPr marL="1174680" indent="-323640">
              <a:lnSpc>
                <a:spcPct val="100000"/>
              </a:lnSpc>
              <a:spcBef>
                <a:spcPts val="201"/>
              </a:spcBef>
            </a:pPr>
            <a:r>
              <a:rPr lang="en-US" sz="1400" b="0" strike="noStrike" spc="-1">
                <a:solidFill>
                  <a:srgbClr val="158466"/>
                </a:solidFill>
                <a:latin typeface="Times New Roman"/>
              </a:rPr>
              <a:t>thisdict.popitem()</a:t>
            </a:r>
            <a:endParaRPr lang="en-US" sz="1400" b="0" strike="noStrike" spc="-1">
              <a:latin typeface="Arial"/>
            </a:endParaRPr>
          </a:p>
          <a:p>
            <a:pPr marL="1174680" indent="-323640">
              <a:lnSpc>
                <a:spcPct val="100000"/>
              </a:lnSpc>
              <a:spcBef>
                <a:spcPts val="201"/>
              </a:spcBef>
            </a:pPr>
            <a:r>
              <a:rPr lang="en-US" sz="1400" b="0" strike="noStrike" spc="-1">
                <a:solidFill>
                  <a:srgbClr val="158466"/>
                </a:solidFill>
                <a:latin typeface="Times New Roman"/>
              </a:rPr>
              <a:t>print(thisdict)</a:t>
            </a:r>
            <a:endParaRPr lang="en-US" sz="1400" b="0" strike="noStrike" spc="-1">
              <a:latin typeface="Arial"/>
            </a:endParaRPr>
          </a:p>
          <a:p>
            <a:pPr marL="431640" indent="-323640">
              <a:lnSpc>
                <a:spcPct val="100000"/>
              </a:lnSpc>
              <a:spcBef>
                <a:spcPts val="201"/>
              </a:spcBef>
            </a:pPr>
            <a:r>
              <a:rPr lang="en-US" sz="1400" b="0" strike="noStrike" spc="-1">
                <a:solidFill>
                  <a:srgbClr val="3465A4"/>
                </a:solidFill>
                <a:latin typeface="Times New Roman"/>
              </a:rPr>
              <a:t>Answer:{'brand': 'Ford', 'model': 'Mustang'}</a:t>
            </a:r>
            <a:endParaRPr lang="en-US" sz="1400" b="0" strike="noStrike" spc="-1">
              <a:latin typeface="Arial"/>
            </a:endParaRPr>
          </a:p>
          <a:p>
            <a:pPr marL="431640" indent="-323640">
              <a:lnSpc>
                <a:spcPct val="100000"/>
              </a:lnSpc>
              <a:spcBef>
                <a:spcPts val="201"/>
              </a:spcBef>
            </a:pPr>
            <a:r>
              <a:rPr lang="en-US" sz="1400" b="0" strike="noStrike" spc="-1">
                <a:solidFill>
                  <a:srgbClr val="FF0000"/>
                </a:solidFill>
                <a:latin typeface="Times New Roman"/>
              </a:rPr>
              <a:t>Example: </a:t>
            </a:r>
            <a:r>
              <a:rPr lang="en-US" sz="1400" b="0" strike="noStrike" spc="-1">
                <a:solidFill>
                  <a:srgbClr val="111111"/>
                </a:solidFill>
                <a:latin typeface="Times New Roman"/>
              </a:rPr>
              <a:t>The del keyword removes the item with the specified key name</a:t>
            </a:r>
            <a:endParaRPr lang="en-US" sz="1400" b="0" strike="noStrike" spc="-1">
              <a:latin typeface="Arial"/>
            </a:endParaRPr>
          </a:p>
          <a:p>
            <a:pPr marL="1174680" indent="-323640">
              <a:lnSpc>
                <a:spcPct val="100000"/>
              </a:lnSpc>
              <a:spcBef>
                <a:spcPts val="201"/>
              </a:spcBef>
            </a:pPr>
            <a:r>
              <a:rPr lang="en-US" sz="1400" b="0" strike="noStrike" spc="-1">
                <a:solidFill>
                  <a:srgbClr val="158466"/>
                </a:solidFill>
                <a:latin typeface="Times New Roman"/>
              </a:rPr>
              <a:t>thisdict = {</a:t>
            </a:r>
            <a:endParaRPr lang="en-US" sz="1400" b="0" strike="noStrike" spc="-1">
              <a:latin typeface="Arial"/>
            </a:endParaRPr>
          </a:p>
          <a:p>
            <a:pPr marL="1174680" indent="-323640">
              <a:lnSpc>
                <a:spcPct val="100000"/>
              </a:lnSpc>
              <a:spcBef>
                <a:spcPts val="201"/>
              </a:spcBef>
            </a:pPr>
            <a:r>
              <a:rPr lang="en-US" sz="1400" b="0" strike="noStrike" spc="-1">
                <a:solidFill>
                  <a:srgbClr val="158466"/>
                </a:solidFill>
                <a:latin typeface="Times New Roman"/>
              </a:rPr>
              <a:t>  "brand": "Ford",</a:t>
            </a:r>
            <a:endParaRPr lang="en-US" sz="1400" b="0" strike="noStrike" spc="-1">
              <a:latin typeface="Arial"/>
            </a:endParaRPr>
          </a:p>
          <a:p>
            <a:pPr marL="1174680" indent="-323640">
              <a:lnSpc>
                <a:spcPct val="100000"/>
              </a:lnSpc>
              <a:spcBef>
                <a:spcPts val="201"/>
              </a:spcBef>
            </a:pPr>
            <a:r>
              <a:rPr lang="en-US" sz="1400" b="0" strike="noStrike" spc="-1">
                <a:solidFill>
                  <a:srgbClr val="158466"/>
                </a:solidFill>
                <a:latin typeface="Times New Roman"/>
              </a:rPr>
              <a:t>  "model": "Mustang",</a:t>
            </a:r>
            <a:endParaRPr lang="en-US" sz="1400" b="0" strike="noStrike" spc="-1">
              <a:latin typeface="Arial"/>
            </a:endParaRPr>
          </a:p>
          <a:p>
            <a:pPr marL="1174680" indent="-323640">
              <a:lnSpc>
                <a:spcPct val="100000"/>
              </a:lnSpc>
              <a:spcBef>
                <a:spcPts val="201"/>
              </a:spcBef>
            </a:pPr>
            <a:r>
              <a:rPr lang="en-US" sz="1400" b="0" strike="noStrike" spc="-1">
                <a:solidFill>
                  <a:srgbClr val="158466"/>
                </a:solidFill>
                <a:latin typeface="Times New Roman"/>
              </a:rPr>
              <a:t>  "year": 1964</a:t>
            </a:r>
            <a:endParaRPr lang="en-US" sz="1400" b="0" strike="noStrike" spc="-1">
              <a:latin typeface="Arial"/>
            </a:endParaRPr>
          </a:p>
          <a:p>
            <a:pPr marL="1174680" indent="-323640">
              <a:lnSpc>
                <a:spcPct val="100000"/>
              </a:lnSpc>
              <a:spcBef>
                <a:spcPts val="201"/>
              </a:spcBef>
            </a:pPr>
            <a:r>
              <a:rPr lang="en-US" sz="1400" b="0" strike="noStrike" spc="-1">
                <a:solidFill>
                  <a:srgbClr val="158466"/>
                </a:solidFill>
                <a:latin typeface="Times New Roman"/>
              </a:rPr>
              <a:t>}</a:t>
            </a:r>
            <a:endParaRPr lang="en-US" sz="1400" b="0" strike="noStrike" spc="-1">
              <a:latin typeface="Arial"/>
            </a:endParaRPr>
          </a:p>
          <a:p>
            <a:pPr marL="1174680" indent="-323640">
              <a:lnSpc>
                <a:spcPct val="100000"/>
              </a:lnSpc>
              <a:spcBef>
                <a:spcPts val="201"/>
              </a:spcBef>
            </a:pPr>
            <a:r>
              <a:rPr lang="en-US" sz="1400" b="0" strike="noStrike" spc="-1">
                <a:solidFill>
                  <a:srgbClr val="158466"/>
                </a:solidFill>
                <a:latin typeface="Times New Roman"/>
              </a:rPr>
              <a:t>del thisdict["model"]</a:t>
            </a:r>
            <a:endParaRPr lang="en-US" sz="1400" b="0" strike="noStrike" spc="-1">
              <a:latin typeface="Arial"/>
            </a:endParaRPr>
          </a:p>
          <a:p>
            <a:pPr marL="1174680" indent="-323640">
              <a:lnSpc>
                <a:spcPct val="100000"/>
              </a:lnSpc>
              <a:spcBef>
                <a:spcPts val="201"/>
              </a:spcBef>
            </a:pPr>
            <a:r>
              <a:rPr lang="en-US" sz="1400" b="0" strike="noStrike" spc="-1">
                <a:solidFill>
                  <a:srgbClr val="158466"/>
                </a:solidFill>
                <a:latin typeface="Times New Roman"/>
              </a:rPr>
              <a:t>print(thisdict)</a:t>
            </a:r>
            <a:endParaRPr lang="en-US" sz="1400" b="0" strike="noStrike" spc="-1">
              <a:latin typeface="Arial"/>
            </a:endParaRPr>
          </a:p>
          <a:p>
            <a:pPr marL="431640" indent="-323640">
              <a:lnSpc>
                <a:spcPct val="100000"/>
              </a:lnSpc>
              <a:spcBef>
                <a:spcPts val="201"/>
              </a:spcBef>
            </a:pPr>
            <a:r>
              <a:rPr lang="en-US" sz="1400" b="0" strike="noStrike" spc="-1">
                <a:solidFill>
                  <a:srgbClr val="3465A4"/>
                </a:solidFill>
                <a:latin typeface="Times New Roman"/>
              </a:rPr>
              <a:t>Answer:{'brand': 'Ford', 'year': 1964}</a:t>
            </a:r>
            <a:endParaRPr lang="en-US" sz="1400" b="0" strike="noStrike" spc="-1">
              <a:latin typeface="Arial"/>
            </a:endParaRPr>
          </a:p>
        </p:txBody>
      </p:sp>
    </p:spTree>
  </p:cSld>
  <p:clrMapOvr>
    <a:masterClrMapping/>
  </p:clrMapOvr>
  <mc:AlternateContent xmlns:mc="http://schemas.openxmlformats.org/markup-compatibility/2006">
    <mc:Choice xmlns:p15="http://schemas.microsoft.com/office/powerpoint/2012/main" xmlns:p14="http://schemas.microsoft.com/office/powerpoint/2010/main" xmlns="" Requires="p14">
      <p:transition spd="slow" p14:dur="2000"/>
    </mc:Choice>
    <mc:Fallback>
      <p:transition spd="slow"/>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 name="CustomShape 1"/>
          <p:cNvSpPr/>
          <p:nvPr/>
        </p:nvSpPr>
        <p:spPr>
          <a:xfrm>
            <a:off x="609480" y="971280"/>
            <a:ext cx="7924320" cy="3169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431640" indent="-323640">
              <a:lnSpc>
                <a:spcPct val="100000"/>
              </a:lnSpc>
              <a:spcBef>
                <a:spcPts val="601"/>
              </a:spcBef>
            </a:pPr>
            <a:r>
              <a:rPr lang="en-US" sz="1800" b="0" strike="noStrike" spc="-1">
                <a:solidFill>
                  <a:srgbClr val="FF0000"/>
                </a:solidFill>
                <a:latin typeface="Times New Roman"/>
              </a:rPr>
              <a:t>Example: </a:t>
            </a:r>
            <a:r>
              <a:rPr lang="en-US" sz="1800" b="0" strike="noStrike" spc="-1">
                <a:solidFill>
                  <a:srgbClr val="000000"/>
                </a:solidFill>
                <a:latin typeface="Times New Roman"/>
              </a:rPr>
              <a:t>The del keyword can also delete the dictionary completely</a:t>
            </a:r>
            <a:endParaRPr lang="en-US" sz="1800" b="0" strike="noStrike" spc="-1">
              <a:latin typeface="Arial"/>
            </a:endParaRPr>
          </a:p>
          <a:p>
            <a:pPr marL="431640" indent="-323640">
              <a:lnSpc>
                <a:spcPct val="100000"/>
              </a:lnSpc>
              <a:spcBef>
                <a:spcPts val="601"/>
              </a:spcBef>
            </a:pPr>
            <a:r>
              <a:rPr lang="en-US" sz="1800" b="0" strike="noStrike" spc="-1">
                <a:solidFill>
                  <a:srgbClr val="215968"/>
                </a:solidFill>
                <a:latin typeface="Times New Roman"/>
              </a:rPr>
              <a:t>thisdict = {</a:t>
            </a:r>
            <a:endParaRPr lang="en-US" sz="1800" b="0" strike="noStrike" spc="-1">
              <a:latin typeface="Arial"/>
            </a:endParaRPr>
          </a:p>
          <a:p>
            <a:pPr marL="431640" indent="-323640">
              <a:lnSpc>
                <a:spcPct val="100000"/>
              </a:lnSpc>
              <a:spcBef>
                <a:spcPts val="601"/>
              </a:spcBef>
            </a:pPr>
            <a:r>
              <a:rPr lang="en-US" sz="1800" b="0" strike="noStrike" spc="-1">
                <a:solidFill>
                  <a:srgbClr val="215968"/>
                </a:solidFill>
                <a:latin typeface="Times New Roman"/>
              </a:rPr>
              <a:t>  "brand": "Ford",</a:t>
            </a:r>
            <a:endParaRPr lang="en-US" sz="1800" b="0" strike="noStrike" spc="-1">
              <a:latin typeface="Arial"/>
            </a:endParaRPr>
          </a:p>
          <a:p>
            <a:pPr marL="431640" indent="-323640">
              <a:lnSpc>
                <a:spcPct val="100000"/>
              </a:lnSpc>
              <a:spcBef>
                <a:spcPts val="601"/>
              </a:spcBef>
            </a:pPr>
            <a:r>
              <a:rPr lang="en-US" sz="1800" b="0" strike="noStrike" spc="-1">
                <a:solidFill>
                  <a:srgbClr val="215968"/>
                </a:solidFill>
                <a:latin typeface="Times New Roman"/>
              </a:rPr>
              <a:t>  "model": "Mustang",</a:t>
            </a:r>
            <a:endParaRPr lang="en-US" sz="1800" b="0" strike="noStrike" spc="-1">
              <a:latin typeface="Arial"/>
            </a:endParaRPr>
          </a:p>
          <a:p>
            <a:pPr marL="431640" indent="-323640">
              <a:lnSpc>
                <a:spcPct val="100000"/>
              </a:lnSpc>
              <a:spcBef>
                <a:spcPts val="601"/>
              </a:spcBef>
            </a:pPr>
            <a:r>
              <a:rPr lang="en-US" sz="1800" b="0" strike="noStrike" spc="-1">
                <a:solidFill>
                  <a:srgbClr val="215968"/>
                </a:solidFill>
                <a:latin typeface="Times New Roman"/>
              </a:rPr>
              <a:t>  "year": 1964</a:t>
            </a:r>
            <a:endParaRPr lang="en-US" sz="1800" b="0" strike="noStrike" spc="-1">
              <a:latin typeface="Arial"/>
            </a:endParaRPr>
          </a:p>
          <a:p>
            <a:pPr marL="431640" indent="-323640">
              <a:lnSpc>
                <a:spcPct val="100000"/>
              </a:lnSpc>
              <a:spcBef>
                <a:spcPts val="601"/>
              </a:spcBef>
            </a:pPr>
            <a:r>
              <a:rPr lang="en-US" sz="1800" b="0" strike="noStrike" spc="-1">
                <a:solidFill>
                  <a:srgbClr val="215968"/>
                </a:solidFill>
                <a:latin typeface="Times New Roman"/>
              </a:rPr>
              <a:t>}</a:t>
            </a:r>
            <a:endParaRPr lang="en-US" sz="1800" b="0" strike="noStrike" spc="-1">
              <a:latin typeface="Arial"/>
            </a:endParaRPr>
          </a:p>
          <a:p>
            <a:pPr marL="431640" indent="-323640">
              <a:lnSpc>
                <a:spcPct val="100000"/>
              </a:lnSpc>
              <a:spcBef>
                <a:spcPts val="601"/>
              </a:spcBef>
            </a:pPr>
            <a:r>
              <a:rPr lang="en-US" sz="1800" b="0" strike="noStrike" spc="-1">
                <a:solidFill>
                  <a:srgbClr val="215968"/>
                </a:solidFill>
                <a:latin typeface="Times New Roman"/>
              </a:rPr>
              <a:t>del thisdict</a:t>
            </a:r>
            <a:endParaRPr lang="en-US" sz="1800" b="0" strike="noStrike" spc="-1">
              <a:latin typeface="Arial"/>
            </a:endParaRPr>
          </a:p>
          <a:p>
            <a:pPr marL="431640" indent="-323640">
              <a:lnSpc>
                <a:spcPct val="100000"/>
              </a:lnSpc>
              <a:spcBef>
                <a:spcPts val="601"/>
              </a:spcBef>
            </a:pPr>
            <a:r>
              <a:rPr lang="en-US" sz="1800" b="0" strike="noStrike" spc="-1">
                <a:solidFill>
                  <a:srgbClr val="215968"/>
                </a:solidFill>
                <a:latin typeface="Times New Roman"/>
              </a:rPr>
              <a:t>print(thisdict) #this will cause an error because "thisdict" no longer exists.</a:t>
            </a:r>
            <a:endParaRPr lang="en-US" sz="1800" b="0" strike="noStrike" spc="-1">
              <a:latin typeface="Arial"/>
            </a:endParaRPr>
          </a:p>
          <a:p>
            <a:pPr marL="431640" indent="-323640">
              <a:lnSpc>
                <a:spcPct val="100000"/>
              </a:lnSpc>
              <a:spcBef>
                <a:spcPts val="601"/>
              </a:spcBef>
            </a:pPr>
            <a:r>
              <a:rPr lang="en-US" sz="1800" b="0" strike="noStrike" spc="-1">
                <a:solidFill>
                  <a:srgbClr val="3465A4"/>
                </a:solidFill>
                <a:latin typeface="Times New Roman"/>
              </a:rPr>
              <a:t>Answer: print(thisdict) #this will cause an error because "thisdict" no longer exists.</a:t>
            </a:r>
            <a:endParaRPr lang="en-US" sz="1800" b="0" strike="noStrike" spc="-1">
              <a:latin typeface="Arial"/>
            </a:endParaRPr>
          </a:p>
        </p:txBody>
      </p:sp>
    </p:spTree>
  </p:cSld>
  <p:clrMapOvr>
    <a:masterClrMapping/>
  </p:clrMapOvr>
  <mc:AlternateContent xmlns:mc="http://schemas.openxmlformats.org/markup-compatibility/2006">
    <mc:Choice xmlns:p15="http://schemas.microsoft.com/office/powerpoint/2012/main" xmlns:p14="http://schemas.microsoft.com/office/powerpoint/2010/main" xmlns="" Requires="p14">
      <p:transition spd="slow" p14:dur="2000"/>
    </mc:Choice>
    <mc:Fallback>
      <p:transition spd="slow"/>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3" name="CustomShape 1"/>
          <p:cNvSpPr/>
          <p:nvPr/>
        </p:nvSpPr>
        <p:spPr>
          <a:xfrm>
            <a:off x="1295280" y="971280"/>
            <a:ext cx="6552720" cy="3169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431640" indent="-323640">
              <a:lnSpc>
                <a:spcPct val="100000"/>
              </a:lnSpc>
              <a:spcBef>
                <a:spcPts val="601"/>
              </a:spcBef>
            </a:pPr>
            <a:r>
              <a:rPr lang="en-US" sz="1800" b="0" strike="noStrike" spc="-1">
                <a:solidFill>
                  <a:srgbClr val="FF0000"/>
                </a:solidFill>
                <a:latin typeface="Times New Roman"/>
              </a:rPr>
              <a:t>Example: </a:t>
            </a:r>
            <a:r>
              <a:rPr lang="en-US" sz="1800" b="0" strike="noStrike" spc="-1">
                <a:solidFill>
                  <a:srgbClr val="000000"/>
                </a:solidFill>
                <a:latin typeface="Times New Roman"/>
              </a:rPr>
              <a:t>The clear() method empties the dictionary</a:t>
            </a:r>
            <a:endParaRPr lang="en-US" sz="1800" b="0" strike="noStrike" spc="-1">
              <a:latin typeface="Arial"/>
            </a:endParaRPr>
          </a:p>
          <a:p>
            <a:pPr marL="1174680" indent="-323640">
              <a:lnSpc>
                <a:spcPct val="100000"/>
              </a:lnSpc>
              <a:spcBef>
                <a:spcPts val="601"/>
              </a:spcBef>
            </a:pPr>
            <a:r>
              <a:rPr lang="en-US" sz="1800" b="0" strike="noStrike" spc="-1">
                <a:solidFill>
                  <a:srgbClr val="1E6A39"/>
                </a:solidFill>
                <a:latin typeface="Times New Roman"/>
              </a:rPr>
              <a:t>thisdict = {</a:t>
            </a:r>
            <a:endParaRPr lang="en-US" sz="1800" b="0" strike="noStrike" spc="-1">
              <a:latin typeface="Arial"/>
            </a:endParaRPr>
          </a:p>
          <a:p>
            <a:pPr marL="1174680" indent="-323640">
              <a:lnSpc>
                <a:spcPct val="100000"/>
              </a:lnSpc>
              <a:spcBef>
                <a:spcPts val="601"/>
              </a:spcBef>
            </a:pPr>
            <a:r>
              <a:rPr lang="en-US" sz="1800" b="0" strike="noStrike" spc="-1">
                <a:solidFill>
                  <a:srgbClr val="1E6A39"/>
                </a:solidFill>
                <a:latin typeface="Times New Roman"/>
              </a:rPr>
              <a:t>  "brand": "Ford",</a:t>
            </a:r>
            <a:endParaRPr lang="en-US" sz="1800" b="0" strike="noStrike" spc="-1">
              <a:latin typeface="Arial"/>
            </a:endParaRPr>
          </a:p>
          <a:p>
            <a:pPr marL="1174680" indent="-323640">
              <a:lnSpc>
                <a:spcPct val="100000"/>
              </a:lnSpc>
              <a:spcBef>
                <a:spcPts val="601"/>
              </a:spcBef>
            </a:pPr>
            <a:r>
              <a:rPr lang="en-US" sz="1800" b="0" strike="noStrike" spc="-1">
                <a:solidFill>
                  <a:srgbClr val="1E6A39"/>
                </a:solidFill>
                <a:latin typeface="Times New Roman"/>
              </a:rPr>
              <a:t>  "model": "Mustang",</a:t>
            </a:r>
            <a:endParaRPr lang="en-US" sz="1800" b="0" strike="noStrike" spc="-1">
              <a:latin typeface="Arial"/>
            </a:endParaRPr>
          </a:p>
          <a:p>
            <a:pPr marL="1174680" indent="-323640">
              <a:lnSpc>
                <a:spcPct val="100000"/>
              </a:lnSpc>
              <a:spcBef>
                <a:spcPts val="601"/>
              </a:spcBef>
            </a:pPr>
            <a:r>
              <a:rPr lang="en-US" sz="1800" b="0" strike="noStrike" spc="-1">
                <a:solidFill>
                  <a:srgbClr val="1E6A39"/>
                </a:solidFill>
                <a:latin typeface="Times New Roman"/>
              </a:rPr>
              <a:t>  "year": 1964</a:t>
            </a:r>
            <a:endParaRPr lang="en-US" sz="1800" b="0" strike="noStrike" spc="-1">
              <a:latin typeface="Arial"/>
            </a:endParaRPr>
          </a:p>
          <a:p>
            <a:pPr marL="1174680" indent="-323640">
              <a:lnSpc>
                <a:spcPct val="100000"/>
              </a:lnSpc>
              <a:spcBef>
                <a:spcPts val="601"/>
              </a:spcBef>
            </a:pPr>
            <a:r>
              <a:rPr lang="en-US" sz="1800" b="0" strike="noStrike" spc="-1">
                <a:solidFill>
                  <a:srgbClr val="1E6A39"/>
                </a:solidFill>
                <a:latin typeface="Times New Roman"/>
              </a:rPr>
              <a:t>}</a:t>
            </a:r>
            <a:endParaRPr lang="en-US" sz="1800" b="0" strike="noStrike" spc="-1">
              <a:latin typeface="Arial"/>
            </a:endParaRPr>
          </a:p>
          <a:p>
            <a:pPr marL="1174680" indent="-323640">
              <a:lnSpc>
                <a:spcPct val="100000"/>
              </a:lnSpc>
              <a:spcBef>
                <a:spcPts val="601"/>
              </a:spcBef>
            </a:pPr>
            <a:r>
              <a:rPr lang="en-US" sz="1800" b="0" strike="noStrike" spc="-1">
                <a:solidFill>
                  <a:srgbClr val="1E6A39"/>
                </a:solidFill>
                <a:latin typeface="Times New Roman"/>
              </a:rPr>
              <a:t>thisdict.clear()</a:t>
            </a:r>
            <a:endParaRPr lang="en-US" sz="1800" b="0" strike="noStrike" spc="-1">
              <a:latin typeface="Arial"/>
            </a:endParaRPr>
          </a:p>
          <a:p>
            <a:pPr marL="1174680" indent="-323640">
              <a:lnSpc>
                <a:spcPct val="100000"/>
              </a:lnSpc>
              <a:spcBef>
                <a:spcPts val="601"/>
              </a:spcBef>
            </a:pPr>
            <a:r>
              <a:rPr lang="en-US" sz="1800" b="0" strike="noStrike" spc="-1">
                <a:solidFill>
                  <a:srgbClr val="1E6A39"/>
                </a:solidFill>
                <a:latin typeface="Times New Roman"/>
              </a:rPr>
              <a:t>print(thisdict)</a:t>
            </a:r>
            <a:endParaRPr lang="en-US" sz="1800" b="0" strike="noStrike" spc="-1">
              <a:latin typeface="Arial"/>
            </a:endParaRPr>
          </a:p>
          <a:p>
            <a:pPr marL="431640" indent="-323640">
              <a:lnSpc>
                <a:spcPct val="100000"/>
              </a:lnSpc>
              <a:spcBef>
                <a:spcPts val="601"/>
              </a:spcBef>
            </a:pPr>
            <a:r>
              <a:rPr lang="en-US" sz="1800" b="0" strike="noStrike" spc="-1">
                <a:solidFill>
                  <a:srgbClr val="3465A4"/>
                </a:solidFill>
                <a:latin typeface="Times New Roman"/>
              </a:rPr>
              <a:t>Answer:{ }</a:t>
            </a:r>
            <a:endParaRPr lang="en-US" sz="1800" b="0" strike="noStrike" spc="-1">
              <a:latin typeface="Arial"/>
            </a:endParaRPr>
          </a:p>
        </p:txBody>
      </p:sp>
    </p:spTree>
  </p:cSld>
  <p:clrMapOvr>
    <a:masterClrMapping/>
  </p:clrMapOvr>
  <mc:AlternateContent xmlns:mc="http://schemas.openxmlformats.org/markup-compatibility/2006">
    <mc:Choice xmlns:p15="http://schemas.microsoft.com/office/powerpoint/2012/main" xmlns:p14="http://schemas.microsoft.com/office/powerpoint/2010/main" xmlns="" Requires="p14">
      <p:transition spd="slow" p14:dur="2000"/>
    </mc:Choice>
    <mc:Fallback>
      <p:transition spd="slow"/>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4" name="CustomShape 1"/>
          <p:cNvSpPr/>
          <p:nvPr/>
        </p:nvSpPr>
        <p:spPr>
          <a:xfrm>
            <a:off x="685800" y="236520"/>
            <a:ext cx="7772040" cy="4486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431640" indent="-323640">
              <a:lnSpc>
                <a:spcPct val="100000"/>
              </a:lnSpc>
              <a:spcBef>
                <a:spcPts val="201"/>
              </a:spcBef>
            </a:pPr>
            <a:r>
              <a:rPr lang="en-US" sz="1800" b="0" strike="noStrike" spc="-1">
                <a:solidFill>
                  <a:srgbClr val="FF0000"/>
                </a:solidFill>
                <a:latin typeface="Times New Roman"/>
              </a:rPr>
              <a:t>Copy a Dictionary</a:t>
            </a:r>
            <a:endParaRPr lang="en-US" sz="1800" b="0" strike="noStrike" spc="-1">
              <a:latin typeface="Arial"/>
            </a:endParaRPr>
          </a:p>
          <a:p>
            <a:pPr marL="450720" indent="-342720">
              <a:lnSpc>
                <a:spcPct val="100000"/>
              </a:lnSpc>
              <a:spcBef>
                <a:spcPts val="201"/>
              </a:spcBef>
              <a:buClr>
                <a:srgbClr val="111111"/>
              </a:buClr>
              <a:buSzPct val="45000"/>
              <a:buFont typeface="Wingdings" charset="2"/>
              <a:buChar char=""/>
            </a:pPr>
            <a:r>
              <a:rPr lang="en-US" sz="1800" b="0" strike="noStrike" spc="-1">
                <a:solidFill>
                  <a:srgbClr val="111111"/>
                </a:solidFill>
                <a:latin typeface="Times New Roman"/>
              </a:rPr>
              <a:t>You cannot copy a dictionary simply by typing dict2 = dict1, because: dict2 will only be a reference to dict1, and changes made in dict1 will automatically also be made in dict2.</a:t>
            </a:r>
            <a:endParaRPr lang="en-US" sz="1800" b="0" strike="noStrike" spc="-1">
              <a:latin typeface="Arial"/>
            </a:endParaRPr>
          </a:p>
          <a:p>
            <a:pPr marL="450720" indent="-342720">
              <a:lnSpc>
                <a:spcPct val="100000"/>
              </a:lnSpc>
              <a:spcBef>
                <a:spcPts val="201"/>
              </a:spcBef>
              <a:buClr>
                <a:srgbClr val="111111"/>
              </a:buClr>
              <a:buSzPct val="45000"/>
              <a:buFont typeface="Wingdings" charset="2"/>
              <a:buChar char=""/>
            </a:pPr>
            <a:r>
              <a:rPr lang="en-US" sz="1800" b="0" strike="noStrike" spc="-1">
                <a:solidFill>
                  <a:srgbClr val="111111"/>
                </a:solidFill>
                <a:latin typeface="Times New Roman"/>
              </a:rPr>
              <a:t>There are ways to make a copy, one way is to use the built-in Dictionary method copy().</a:t>
            </a:r>
            <a:endParaRPr lang="en-US" sz="1800" b="0" strike="noStrike" spc="-1">
              <a:latin typeface="Arial"/>
            </a:endParaRPr>
          </a:p>
          <a:p>
            <a:pPr marL="431640" indent="-323640">
              <a:lnSpc>
                <a:spcPct val="100000"/>
              </a:lnSpc>
              <a:spcBef>
                <a:spcPts val="201"/>
              </a:spcBef>
            </a:pPr>
            <a:r>
              <a:rPr lang="en-US" sz="1800" b="0" strike="noStrike" spc="-1">
                <a:solidFill>
                  <a:srgbClr val="FF0000"/>
                </a:solidFill>
                <a:latin typeface="Times New Roman"/>
              </a:rPr>
              <a:t>Example: Make a copy of a dictionary with the copy() method</a:t>
            </a:r>
            <a:endParaRPr lang="en-US" sz="1800" b="0" strike="noStrike" spc="-1">
              <a:latin typeface="Arial"/>
            </a:endParaRPr>
          </a:p>
          <a:p>
            <a:pPr marL="1174680" indent="-323640">
              <a:lnSpc>
                <a:spcPct val="100000"/>
              </a:lnSpc>
              <a:spcBef>
                <a:spcPts val="201"/>
              </a:spcBef>
            </a:pPr>
            <a:r>
              <a:rPr lang="en-US" sz="1800" b="0" strike="noStrike" spc="-1">
                <a:solidFill>
                  <a:srgbClr val="158466"/>
                </a:solidFill>
                <a:latin typeface="Times New Roman"/>
              </a:rPr>
              <a:t>thisdict = {</a:t>
            </a:r>
            <a:endParaRPr lang="en-US" sz="1800" b="0" strike="noStrike" spc="-1">
              <a:latin typeface="Arial"/>
            </a:endParaRPr>
          </a:p>
          <a:p>
            <a:pPr marL="1174680" indent="-323640">
              <a:lnSpc>
                <a:spcPct val="100000"/>
              </a:lnSpc>
              <a:spcBef>
                <a:spcPts val="201"/>
              </a:spcBef>
            </a:pPr>
            <a:r>
              <a:rPr lang="en-US" sz="1800" b="0" strike="noStrike" spc="-1">
                <a:solidFill>
                  <a:srgbClr val="158466"/>
                </a:solidFill>
                <a:latin typeface="Times New Roman"/>
              </a:rPr>
              <a:t>  "brand": "Ford",</a:t>
            </a:r>
            <a:endParaRPr lang="en-US" sz="1800" b="0" strike="noStrike" spc="-1">
              <a:latin typeface="Arial"/>
            </a:endParaRPr>
          </a:p>
          <a:p>
            <a:pPr marL="1174680" indent="-323640">
              <a:lnSpc>
                <a:spcPct val="100000"/>
              </a:lnSpc>
              <a:spcBef>
                <a:spcPts val="201"/>
              </a:spcBef>
            </a:pPr>
            <a:r>
              <a:rPr lang="en-US" sz="1800" b="0" strike="noStrike" spc="-1">
                <a:solidFill>
                  <a:srgbClr val="158466"/>
                </a:solidFill>
                <a:latin typeface="Times New Roman"/>
              </a:rPr>
              <a:t>  "model": "Mustang",</a:t>
            </a:r>
            <a:endParaRPr lang="en-US" sz="1800" b="0" strike="noStrike" spc="-1">
              <a:latin typeface="Arial"/>
            </a:endParaRPr>
          </a:p>
          <a:p>
            <a:pPr marL="1174680" indent="-323640">
              <a:lnSpc>
                <a:spcPct val="100000"/>
              </a:lnSpc>
              <a:spcBef>
                <a:spcPts val="201"/>
              </a:spcBef>
            </a:pPr>
            <a:r>
              <a:rPr lang="en-US" sz="1800" b="0" strike="noStrike" spc="-1">
                <a:solidFill>
                  <a:srgbClr val="158466"/>
                </a:solidFill>
                <a:latin typeface="Times New Roman"/>
              </a:rPr>
              <a:t>  "year": 1964</a:t>
            </a:r>
            <a:endParaRPr lang="en-US" sz="1800" b="0" strike="noStrike" spc="-1">
              <a:latin typeface="Arial"/>
            </a:endParaRPr>
          </a:p>
          <a:p>
            <a:pPr marL="1174680" indent="-323640">
              <a:lnSpc>
                <a:spcPct val="100000"/>
              </a:lnSpc>
              <a:spcBef>
                <a:spcPts val="201"/>
              </a:spcBef>
            </a:pPr>
            <a:r>
              <a:rPr lang="en-US" sz="1800" b="0" strike="noStrike" spc="-1">
                <a:solidFill>
                  <a:srgbClr val="158466"/>
                </a:solidFill>
                <a:latin typeface="Times New Roman"/>
              </a:rPr>
              <a:t>}</a:t>
            </a:r>
            <a:endParaRPr lang="en-US" sz="1800" b="0" strike="noStrike" spc="-1">
              <a:latin typeface="Arial"/>
            </a:endParaRPr>
          </a:p>
          <a:p>
            <a:pPr marL="1174680" indent="-323640">
              <a:lnSpc>
                <a:spcPct val="100000"/>
              </a:lnSpc>
              <a:spcBef>
                <a:spcPts val="201"/>
              </a:spcBef>
            </a:pPr>
            <a:r>
              <a:rPr lang="en-US" sz="1800" b="0" strike="noStrike" spc="-1">
                <a:solidFill>
                  <a:srgbClr val="158466"/>
                </a:solidFill>
                <a:latin typeface="Times New Roman"/>
              </a:rPr>
              <a:t>mydict = thisdict.copy()</a:t>
            </a:r>
            <a:endParaRPr lang="en-US" sz="1800" b="0" strike="noStrike" spc="-1">
              <a:latin typeface="Arial"/>
            </a:endParaRPr>
          </a:p>
          <a:p>
            <a:pPr marL="1174680" indent="-323640">
              <a:lnSpc>
                <a:spcPct val="100000"/>
              </a:lnSpc>
              <a:spcBef>
                <a:spcPts val="201"/>
              </a:spcBef>
            </a:pPr>
            <a:r>
              <a:rPr lang="en-US" sz="1800" b="0" strike="noStrike" spc="-1">
                <a:solidFill>
                  <a:srgbClr val="158466"/>
                </a:solidFill>
                <a:latin typeface="Times New Roman"/>
              </a:rPr>
              <a:t>print(mydict)</a:t>
            </a:r>
            <a:endParaRPr lang="en-US" sz="1800" b="0" strike="noStrike" spc="-1">
              <a:latin typeface="Arial"/>
            </a:endParaRPr>
          </a:p>
          <a:p>
            <a:pPr marL="431640" indent="-323640">
              <a:lnSpc>
                <a:spcPct val="100000"/>
              </a:lnSpc>
              <a:spcBef>
                <a:spcPts val="201"/>
              </a:spcBef>
            </a:pPr>
            <a:r>
              <a:rPr lang="en-US" sz="1800" b="0" strike="noStrike" spc="-1">
                <a:solidFill>
                  <a:srgbClr val="3465A4"/>
                </a:solidFill>
                <a:latin typeface="Times New Roman"/>
              </a:rPr>
              <a:t>Answer:{'brand': 'Ford', 'model': 'Mustang', 'year': 1964}</a:t>
            </a:r>
            <a:endParaRPr lang="en-US" sz="1800" b="0" strike="noStrike" spc="-1">
              <a:latin typeface="Arial"/>
            </a:endParaRPr>
          </a:p>
        </p:txBody>
      </p:sp>
    </p:spTree>
  </p:cSld>
  <p:clrMapOvr>
    <a:masterClrMapping/>
  </p:clrMapOvr>
  <mc:AlternateContent xmlns:mc="http://schemas.openxmlformats.org/markup-compatibility/2006">
    <mc:Choice xmlns:p15="http://schemas.microsoft.com/office/powerpoint/2012/main" xmlns:p14="http://schemas.microsoft.com/office/powerpoint/2010/main" xmlns="" Requires="p14">
      <p:transition spd="slow" p14:dur="2000"/>
    </mc:Choice>
    <mc:Fallback>
      <p:transition spd="slow"/>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5" name="CustomShape 1"/>
          <p:cNvSpPr/>
          <p:nvPr/>
        </p:nvSpPr>
        <p:spPr>
          <a:xfrm>
            <a:off x="609480" y="590400"/>
            <a:ext cx="7695720" cy="3520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spcBef>
                <a:spcPts val="601"/>
              </a:spcBef>
            </a:pPr>
            <a:r>
              <a:rPr lang="en-US" sz="1800" b="0" strike="noStrike" spc="-1">
                <a:solidFill>
                  <a:srgbClr val="1C1C1C"/>
                </a:solidFill>
                <a:latin typeface="Times New Roman"/>
              </a:rPr>
              <a:t>Another way to make a copy is to use the built-in function dict().</a:t>
            </a:r>
            <a:endParaRPr lang="en-US" sz="1800" b="0" strike="noStrike" spc="-1">
              <a:latin typeface="Arial"/>
            </a:endParaRPr>
          </a:p>
          <a:p>
            <a:pPr>
              <a:lnSpc>
                <a:spcPct val="100000"/>
              </a:lnSpc>
              <a:spcBef>
                <a:spcPts val="601"/>
              </a:spcBef>
            </a:pPr>
            <a:r>
              <a:rPr lang="en-US" sz="1800" b="0" strike="noStrike" spc="-1">
                <a:solidFill>
                  <a:srgbClr val="FF0000"/>
                </a:solidFill>
                <a:latin typeface="Times New Roman"/>
              </a:rPr>
              <a:t>Example: </a:t>
            </a:r>
            <a:r>
              <a:rPr lang="en-US" sz="1800" b="0" strike="noStrike" spc="-1">
                <a:solidFill>
                  <a:srgbClr val="000000"/>
                </a:solidFill>
                <a:latin typeface="Times New Roman"/>
              </a:rPr>
              <a:t>Make a copy of a dictionary with the dict() function</a:t>
            </a:r>
            <a:endParaRPr lang="en-US" sz="1800" b="0" strike="noStrike" spc="-1">
              <a:latin typeface="Arial"/>
            </a:endParaRPr>
          </a:p>
          <a:p>
            <a:pPr marL="914400" indent="-323640">
              <a:lnSpc>
                <a:spcPct val="100000"/>
              </a:lnSpc>
              <a:spcBef>
                <a:spcPts val="601"/>
              </a:spcBef>
            </a:pPr>
            <a:r>
              <a:rPr lang="en-US" sz="1800" b="0" strike="noStrike" spc="-1">
                <a:solidFill>
                  <a:srgbClr val="158466"/>
                </a:solidFill>
                <a:latin typeface="Times New Roman"/>
              </a:rPr>
              <a:t>thisdict = {</a:t>
            </a:r>
            <a:endParaRPr lang="en-US" sz="1800" b="0" strike="noStrike" spc="-1">
              <a:latin typeface="Arial"/>
            </a:endParaRPr>
          </a:p>
          <a:p>
            <a:pPr marL="914400" indent="-323640">
              <a:lnSpc>
                <a:spcPct val="100000"/>
              </a:lnSpc>
              <a:spcBef>
                <a:spcPts val="601"/>
              </a:spcBef>
            </a:pPr>
            <a:r>
              <a:rPr lang="en-US" sz="1800" b="0" strike="noStrike" spc="-1">
                <a:solidFill>
                  <a:srgbClr val="158466"/>
                </a:solidFill>
                <a:latin typeface="Times New Roman"/>
              </a:rPr>
              <a:t>  "brand": "Ford",</a:t>
            </a:r>
            <a:endParaRPr lang="en-US" sz="1800" b="0" strike="noStrike" spc="-1">
              <a:latin typeface="Arial"/>
            </a:endParaRPr>
          </a:p>
          <a:p>
            <a:pPr marL="914400" indent="-323640">
              <a:lnSpc>
                <a:spcPct val="100000"/>
              </a:lnSpc>
              <a:spcBef>
                <a:spcPts val="601"/>
              </a:spcBef>
            </a:pPr>
            <a:r>
              <a:rPr lang="en-US" sz="1800" b="0" strike="noStrike" spc="-1">
                <a:solidFill>
                  <a:srgbClr val="158466"/>
                </a:solidFill>
                <a:latin typeface="Times New Roman"/>
              </a:rPr>
              <a:t>  "model": "Mustang",</a:t>
            </a:r>
            <a:endParaRPr lang="en-US" sz="1800" b="0" strike="noStrike" spc="-1">
              <a:latin typeface="Arial"/>
            </a:endParaRPr>
          </a:p>
          <a:p>
            <a:pPr marL="914400" indent="-323640">
              <a:lnSpc>
                <a:spcPct val="100000"/>
              </a:lnSpc>
              <a:spcBef>
                <a:spcPts val="601"/>
              </a:spcBef>
            </a:pPr>
            <a:r>
              <a:rPr lang="en-US" sz="1800" b="0" strike="noStrike" spc="-1">
                <a:solidFill>
                  <a:srgbClr val="158466"/>
                </a:solidFill>
                <a:latin typeface="Times New Roman"/>
              </a:rPr>
              <a:t>  "year": 1964</a:t>
            </a:r>
            <a:endParaRPr lang="en-US" sz="1800" b="0" strike="noStrike" spc="-1">
              <a:latin typeface="Arial"/>
            </a:endParaRPr>
          </a:p>
          <a:p>
            <a:pPr marL="914400" indent="-323640">
              <a:lnSpc>
                <a:spcPct val="100000"/>
              </a:lnSpc>
              <a:spcBef>
                <a:spcPts val="601"/>
              </a:spcBef>
            </a:pPr>
            <a:r>
              <a:rPr lang="en-US" sz="1800" b="0" strike="noStrike" spc="-1">
                <a:solidFill>
                  <a:srgbClr val="158466"/>
                </a:solidFill>
                <a:latin typeface="Times New Roman"/>
              </a:rPr>
              <a:t>}</a:t>
            </a:r>
            <a:endParaRPr lang="en-US" sz="1800" b="0" strike="noStrike" spc="-1">
              <a:latin typeface="Arial"/>
            </a:endParaRPr>
          </a:p>
          <a:p>
            <a:pPr marL="914400" indent="-323640">
              <a:lnSpc>
                <a:spcPct val="100000"/>
              </a:lnSpc>
              <a:spcBef>
                <a:spcPts val="601"/>
              </a:spcBef>
            </a:pPr>
            <a:r>
              <a:rPr lang="en-US" sz="1800" b="0" strike="noStrike" spc="-1">
                <a:solidFill>
                  <a:srgbClr val="158466"/>
                </a:solidFill>
                <a:latin typeface="Times New Roman"/>
              </a:rPr>
              <a:t>mydict = dict(thisdict)</a:t>
            </a:r>
            <a:endParaRPr lang="en-US" sz="1800" b="0" strike="noStrike" spc="-1">
              <a:latin typeface="Arial"/>
            </a:endParaRPr>
          </a:p>
          <a:p>
            <a:pPr marL="914400" indent="-323640">
              <a:lnSpc>
                <a:spcPct val="100000"/>
              </a:lnSpc>
              <a:spcBef>
                <a:spcPts val="601"/>
              </a:spcBef>
            </a:pPr>
            <a:r>
              <a:rPr lang="en-US" sz="1800" b="0" strike="noStrike" spc="-1">
                <a:solidFill>
                  <a:srgbClr val="158466"/>
                </a:solidFill>
                <a:latin typeface="Times New Roman"/>
              </a:rPr>
              <a:t>print(mydict)</a:t>
            </a:r>
            <a:endParaRPr lang="en-US" sz="1800" b="0" strike="noStrike" spc="-1">
              <a:latin typeface="Arial"/>
            </a:endParaRPr>
          </a:p>
          <a:p>
            <a:pPr>
              <a:lnSpc>
                <a:spcPct val="100000"/>
              </a:lnSpc>
              <a:spcBef>
                <a:spcPts val="601"/>
              </a:spcBef>
            </a:pPr>
            <a:r>
              <a:rPr lang="en-US" sz="1800" b="0" strike="noStrike" spc="-1">
                <a:solidFill>
                  <a:srgbClr val="3465A4"/>
                </a:solidFill>
                <a:latin typeface="Times New Roman"/>
              </a:rPr>
              <a:t>Answer: {'brand': 'Ford', 'model': 'Mustang', 'year': 1964}</a:t>
            </a:r>
            <a:endParaRPr lang="en-US" sz="1800" b="0" strike="noStrike" spc="-1">
              <a:latin typeface="Arial"/>
            </a:endParaRPr>
          </a:p>
        </p:txBody>
      </p:sp>
    </p:spTree>
  </p:cSld>
  <p:clrMapOvr>
    <a:masterClrMapping/>
  </p:clrMapOvr>
  <mc:AlternateContent xmlns:mc="http://schemas.openxmlformats.org/markup-compatibility/2006">
    <mc:Choice xmlns:p15="http://schemas.microsoft.com/office/powerpoint/2012/main" xmlns:p14="http://schemas.microsoft.com/office/powerpoint/2010/main" xmlns=""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{393AB752-6255-5C42-835B-0E75415233FC}tf16401378</Template>
  <TotalTime>1057</TotalTime>
  <Words>8359</Words>
  <Application>LibreOffice/6.1.5.2$Linux_ARM_EABI LibreOffice_project/10$Build-2</Application>
  <PresentationFormat>On-screen Show (16:9)</PresentationFormat>
  <Paragraphs>1625</Paragraphs>
  <Slides>162</Slides>
  <Notes>10</Notes>
  <HiddenSlides>0</HiddenSlides>
  <MMClips>0</MMClips>
  <ScaleCrop>false</ScaleCrop>
  <HeadingPairs>
    <vt:vector size="4" baseType="variant">
      <vt:variant>
        <vt:lpstr>Theme</vt:lpstr>
      </vt:variant>
      <vt:variant>
        <vt:i4>4</vt:i4>
      </vt:variant>
      <vt:variant>
        <vt:lpstr>Slide Titles</vt:lpstr>
      </vt:variant>
      <vt:variant>
        <vt:i4>162</vt:i4>
      </vt:variant>
    </vt:vector>
  </HeadingPairs>
  <TitlesOfParts>
    <vt:vector size="166" baseType="lpstr">
      <vt:lpstr>Office Theme</vt:lpstr>
      <vt:lpstr>Office Theme</vt:lpstr>
      <vt:lpstr>Office Theme</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lpstr>Slide 49</vt:lpstr>
      <vt:lpstr>Slide 50</vt:lpstr>
      <vt:lpstr>Slide 51</vt:lpstr>
      <vt:lpstr>Slide 52</vt:lpstr>
      <vt:lpstr>Slide 53</vt:lpstr>
      <vt:lpstr>Slide 54</vt:lpstr>
      <vt:lpstr>Slide 55</vt:lpstr>
      <vt:lpstr>Slide 56</vt:lpstr>
      <vt:lpstr>Slide 57</vt:lpstr>
      <vt:lpstr>Slide 58</vt:lpstr>
      <vt:lpstr>Slide 59</vt:lpstr>
      <vt:lpstr>Slide 60</vt:lpstr>
      <vt:lpstr>Slide 61</vt:lpstr>
      <vt:lpstr>Slide 62</vt:lpstr>
      <vt:lpstr>Slide 63</vt:lpstr>
      <vt:lpstr>Slide 64</vt:lpstr>
      <vt:lpstr>Slide 65</vt:lpstr>
      <vt:lpstr>Slide 66</vt:lpstr>
      <vt:lpstr>Slide 67</vt:lpstr>
      <vt:lpstr>Slide 68</vt:lpstr>
      <vt:lpstr>Slide 69</vt:lpstr>
      <vt:lpstr>Slide 70</vt:lpstr>
      <vt:lpstr>Slide 71</vt:lpstr>
      <vt:lpstr>Slide 72</vt:lpstr>
      <vt:lpstr>Slide 73</vt:lpstr>
      <vt:lpstr>Slide 74</vt:lpstr>
      <vt:lpstr>Slide 75</vt:lpstr>
      <vt:lpstr>Slide 76</vt:lpstr>
      <vt:lpstr>Slide 77</vt:lpstr>
      <vt:lpstr>Slide 78</vt:lpstr>
      <vt:lpstr>Slide 79</vt:lpstr>
      <vt:lpstr>Slide 80</vt:lpstr>
      <vt:lpstr>Slide 81</vt:lpstr>
      <vt:lpstr>Slide 82</vt:lpstr>
      <vt:lpstr>Slide 83</vt:lpstr>
      <vt:lpstr>Slide 84</vt:lpstr>
      <vt:lpstr>Slide 85</vt:lpstr>
      <vt:lpstr>Slide 86</vt:lpstr>
      <vt:lpstr>Slide 87</vt:lpstr>
      <vt:lpstr>Slide 88</vt:lpstr>
      <vt:lpstr>Slide 89</vt:lpstr>
      <vt:lpstr>Slide 90</vt:lpstr>
      <vt:lpstr>Slide 91</vt:lpstr>
      <vt:lpstr>Slide 92</vt:lpstr>
      <vt:lpstr>Slide 93</vt:lpstr>
      <vt:lpstr>Slide 94</vt:lpstr>
      <vt:lpstr>Slide 95</vt:lpstr>
      <vt:lpstr>Slide 96</vt:lpstr>
      <vt:lpstr>Slide 97</vt:lpstr>
      <vt:lpstr>Slide 98</vt:lpstr>
      <vt:lpstr>Slide 99</vt:lpstr>
      <vt:lpstr>Slide 100</vt:lpstr>
      <vt:lpstr>Slide 101</vt:lpstr>
      <vt:lpstr>Slide 102</vt:lpstr>
      <vt:lpstr>Slide 103</vt:lpstr>
      <vt:lpstr>Slide 104</vt:lpstr>
      <vt:lpstr>Slide 105</vt:lpstr>
      <vt:lpstr>Slide 106</vt:lpstr>
      <vt:lpstr>Slide 107</vt:lpstr>
      <vt:lpstr>Slide 108</vt:lpstr>
      <vt:lpstr>Slide 109</vt:lpstr>
      <vt:lpstr>Slide 110</vt:lpstr>
      <vt:lpstr>Slide 111</vt:lpstr>
      <vt:lpstr>Slide 112</vt:lpstr>
      <vt:lpstr>Slide 113</vt:lpstr>
      <vt:lpstr>Slide 114</vt:lpstr>
      <vt:lpstr>Slide 115</vt:lpstr>
      <vt:lpstr>Slide 116</vt:lpstr>
      <vt:lpstr>Slide 117</vt:lpstr>
      <vt:lpstr>Slide 118</vt:lpstr>
      <vt:lpstr>Slide 119</vt:lpstr>
      <vt:lpstr>Slide 120</vt:lpstr>
      <vt:lpstr>Slide 121</vt:lpstr>
      <vt:lpstr>Slide 122</vt:lpstr>
      <vt:lpstr>Slide 123</vt:lpstr>
      <vt:lpstr>Slide 124</vt:lpstr>
      <vt:lpstr>Slide 125</vt:lpstr>
      <vt:lpstr>Slide 126</vt:lpstr>
      <vt:lpstr>Slide 127</vt:lpstr>
      <vt:lpstr>Slide 128</vt:lpstr>
      <vt:lpstr>Slide 129</vt:lpstr>
      <vt:lpstr>Slide 130</vt:lpstr>
      <vt:lpstr>Slide 131</vt:lpstr>
      <vt:lpstr>Slide 132</vt:lpstr>
      <vt:lpstr>Slide 133</vt:lpstr>
      <vt:lpstr>Slide 134</vt:lpstr>
      <vt:lpstr>Slide 135</vt:lpstr>
      <vt:lpstr>Slide 136</vt:lpstr>
      <vt:lpstr>Slide 137</vt:lpstr>
      <vt:lpstr>Slide 138</vt:lpstr>
      <vt:lpstr>Slide 139</vt:lpstr>
      <vt:lpstr>Slide 140</vt:lpstr>
      <vt:lpstr>Slide 141</vt:lpstr>
      <vt:lpstr>Slide 142</vt:lpstr>
      <vt:lpstr>Slide 143</vt:lpstr>
      <vt:lpstr>Slide 144</vt:lpstr>
      <vt:lpstr>Slide 145</vt:lpstr>
      <vt:lpstr>Slide 146</vt:lpstr>
      <vt:lpstr>Slide 147</vt:lpstr>
      <vt:lpstr>Slide 148</vt:lpstr>
      <vt:lpstr>Slide 149</vt:lpstr>
      <vt:lpstr>Slide 150</vt:lpstr>
      <vt:lpstr>Slide 151</vt:lpstr>
      <vt:lpstr>Slide 152</vt:lpstr>
      <vt:lpstr>Slide 153</vt:lpstr>
      <vt:lpstr>Slide 154</vt:lpstr>
      <vt:lpstr>Slide 155</vt:lpstr>
      <vt:lpstr>Slide 156</vt:lpstr>
      <vt:lpstr>Slide 157</vt:lpstr>
      <vt:lpstr>Slide 158</vt:lpstr>
      <vt:lpstr>Slide 159</vt:lpstr>
      <vt:lpstr>Slide 160</vt:lpstr>
      <vt:lpstr>Slide 161</vt:lpstr>
      <vt:lpstr>Slide 162</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Python3: Zero to Hero</dc:title>
  <dc:subject/>
  <dc:creator/>
  <dc:description/>
  <cp:lastModifiedBy>RV</cp:lastModifiedBy>
  <cp:revision>146</cp:revision>
  <dcterms:created xsi:type="dcterms:W3CDTF">2020-08-23T10:54:04Z</dcterms:created>
  <dcterms:modified xsi:type="dcterms:W3CDTF">2020-09-19T04:29:32Z</dcterms:modified>
  <dc:language>en-US</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Creator">
    <vt:lpwstr>Google</vt:lpwstr>
  </property>
  <property fmtid="{D5CDD505-2E9C-101B-9397-08002B2CF9AE}" pid="4" name="HiddenSlides">
    <vt:i4>0</vt:i4>
  </property>
  <property fmtid="{D5CDD505-2E9C-101B-9397-08002B2CF9AE}" pid="5" name="HyperlinksChanged">
    <vt:bool>false</vt:bool>
  </property>
  <property fmtid="{D5CDD505-2E9C-101B-9397-08002B2CF9AE}" pid="6" name="LinksUpToDate">
    <vt:bool>false</vt:bool>
  </property>
  <property fmtid="{D5CDD505-2E9C-101B-9397-08002B2CF9AE}" pid="7" name="MMClips">
    <vt:i4>0</vt:i4>
  </property>
  <property fmtid="{D5CDD505-2E9C-101B-9397-08002B2CF9AE}" pid="8" name="Notes">
    <vt:i4>10</vt:i4>
  </property>
  <property fmtid="{D5CDD505-2E9C-101B-9397-08002B2CF9AE}" pid="9" name="PresentationFormat">
    <vt:lpwstr>On-screen Show (16:9)</vt:lpwstr>
  </property>
  <property fmtid="{D5CDD505-2E9C-101B-9397-08002B2CF9AE}" pid="10" name="ScaleCrop">
    <vt:bool>false</vt:bool>
  </property>
  <property fmtid="{D5CDD505-2E9C-101B-9397-08002B2CF9AE}" pid="11" name="ShareDoc">
    <vt:bool>false</vt:bool>
  </property>
  <property fmtid="{D5CDD505-2E9C-101B-9397-08002B2CF9AE}" pid="12" name="Slides">
    <vt:i4>162</vt:i4>
  </property>
</Properties>
</file>